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60" r:id="rId7"/>
    <p:sldId id="261" r:id="rId8"/>
    <p:sldId id="265" r:id="rId9"/>
    <p:sldId id="263"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2AD96-3FEE-44FB-94EB-501C26140DF0}" v="36" dt="2025-12-24T13:47:47.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ğur Kaya" userId="0069765e44653602" providerId="LiveId" clId="{8A6BBEE6-0A9E-4193-A301-1046BBFDAA08}"/>
    <pc:docChg chg="undo custSel addSld modSld sldOrd">
      <pc:chgData name="Uğur Kaya" userId="0069765e44653602" providerId="LiveId" clId="{8A6BBEE6-0A9E-4193-A301-1046BBFDAA08}" dt="2025-12-24T13:48:27.791" v="6483" actId="1076"/>
      <pc:docMkLst>
        <pc:docMk/>
      </pc:docMkLst>
      <pc:sldChg chg="addSp delSp modSp new mod">
        <pc:chgData name="Uğur Kaya" userId="0069765e44653602" providerId="LiveId" clId="{8A6BBEE6-0A9E-4193-A301-1046BBFDAA08}" dt="2025-12-24T12:11:40.032" v="1860" actId="1076"/>
        <pc:sldMkLst>
          <pc:docMk/>
          <pc:sldMk cId="3376251660" sldId="256"/>
        </pc:sldMkLst>
        <pc:spChg chg="del mod">
          <ac:chgData name="Uğur Kaya" userId="0069765e44653602" providerId="LiveId" clId="{8A6BBEE6-0A9E-4193-A301-1046BBFDAA08}" dt="2025-12-24T11:41:41.968" v="211" actId="478"/>
          <ac:spMkLst>
            <pc:docMk/>
            <pc:sldMk cId="3376251660" sldId="256"/>
            <ac:spMk id="2" creationId="{72382758-335E-D64D-FB57-6484D2388B5D}"/>
          </ac:spMkLst>
        </pc:spChg>
        <pc:spChg chg="del">
          <ac:chgData name="Uğur Kaya" userId="0069765e44653602" providerId="LiveId" clId="{8A6BBEE6-0A9E-4193-A301-1046BBFDAA08}" dt="2025-12-24T11:37:59.096" v="13" actId="478"/>
          <ac:spMkLst>
            <pc:docMk/>
            <pc:sldMk cId="3376251660" sldId="256"/>
            <ac:spMk id="3" creationId="{DED232AE-B63F-14A9-26C6-27E8B16DCDAB}"/>
          </ac:spMkLst>
        </pc:spChg>
        <pc:spChg chg="add del mod">
          <ac:chgData name="Uğur Kaya" userId="0069765e44653602" providerId="LiveId" clId="{8A6BBEE6-0A9E-4193-A301-1046BBFDAA08}" dt="2025-12-24T11:41:43.980" v="212" actId="478"/>
          <ac:spMkLst>
            <pc:docMk/>
            <pc:sldMk cId="3376251660" sldId="256"/>
            <ac:spMk id="7" creationId="{9D1DEF49-3DA9-2C42-0E65-2EB96C7D98D1}"/>
          </ac:spMkLst>
        </pc:spChg>
        <pc:picChg chg="add mod">
          <ac:chgData name="Uğur Kaya" userId="0069765e44653602" providerId="LiveId" clId="{8A6BBEE6-0A9E-4193-A301-1046BBFDAA08}" dt="2025-12-24T12:11:40.032" v="1860" actId="1076"/>
          <ac:picMkLst>
            <pc:docMk/>
            <pc:sldMk cId="3376251660" sldId="256"/>
            <ac:picMk id="5" creationId="{14F6622B-DF98-0323-E9E2-B35A275CA690}"/>
          </ac:picMkLst>
        </pc:picChg>
      </pc:sldChg>
      <pc:sldChg chg="addSp delSp modSp new mod">
        <pc:chgData name="Uğur Kaya" userId="0069765e44653602" providerId="LiveId" clId="{8A6BBEE6-0A9E-4193-A301-1046BBFDAA08}" dt="2025-12-24T13:37:45.954" v="6127" actId="1076"/>
        <pc:sldMkLst>
          <pc:docMk/>
          <pc:sldMk cId="3574179058" sldId="257"/>
        </pc:sldMkLst>
        <pc:spChg chg="del">
          <ac:chgData name="Uğur Kaya" userId="0069765e44653602" providerId="LiveId" clId="{8A6BBEE6-0A9E-4193-A301-1046BBFDAA08}" dt="2025-12-24T11:40:14.684" v="190" actId="478"/>
          <ac:spMkLst>
            <pc:docMk/>
            <pc:sldMk cId="3574179058" sldId="257"/>
            <ac:spMk id="2" creationId="{8B4DD1A2-E970-A379-CFB4-2A17627DD4FF}"/>
          </ac:spMkLst>
        </pc:spChg>
        <pc:spChg chg="mod">
          <ac:chgData name="Uğur Kaya" userId="0069765e44653602" providerId="LiveId" clId="{8A6BBEE6-0A9E-4193-A301-1046BBFDAA08}" dt="2025-12-24T13:37:45.954" v="6127" actId="1076"/>
          <ac:spMkLst>
            <pc:docMk/>
            <pc:sldMk cId="3574179058" sldId="257"/>
            <ac:spMk id="3" creationId="{90203E0B-1946-2AF2-7800-3F9EAC180149}"/>
          </ac:spMkLst>
        </pc:spChg>
        <pc:spChg chg="add mod">
          <ac:chgData name="Uğur Kaya" userId="0069765e44653602" providerId="LiveId" clId="{8A6BBEE6-0A9E-4193-A301-1046BBFDAA08}" dt="2025-12-24T13:37:43.107" v="6126" actId="1076"/>
          <ac:spMkLst>
            <pc:docMk/>
            <pc:sldMk cId="3574179058" sldId="257"/>
            <ac:spMk id="6" creationId="{07879858-1F77-ABF0-C5B0-C72F42F343D3}"/>
          </ac:spMkLst>
        </pc:spChg>
        <pc:picChg chg="add del mod">
          <ac:chgData name="Uğur Kaya" userId="0069765e44653602" providerId="LiveId" clId="{8A6BBEE6-0A9E-4193-A301-1046BBFDAA08}" dt="2025-12-24T13:37:20.402" v="6120" actId="478"/>
          <ac:picMkLst>
            <pc:docMk/>
            <pc:sldMk cId="3574179058" sldId="257"/>
            <ac:picMk id="5" creationId="{E972FFED-58C5-CBCF-8757-E3662DC600D3}"/>
          </ac:picMkLst>
        </pc:picChg>
      </pc:sldChg>
      <pc:sldChg chg="addSp delSp modSp new mod">
        <pc:chgData name="Uğur Kaya" userId="0069765e44653602" providerId="LiveId" clId="{8A6BBEE6-0A9E-4193-A301-1046BBFDAA08}" dt="2025-12-24T13:37:58.154" v="6131" actId="1076"/>
        <pc:sldMkLst>
          <pc:docMk/>
          <pc:sldMk cId="775823189" sldId="258"/>
        </pc:sldMkLst>
        <pc:spChg chg="mod">
          <ac:chgData name="Uğur Kaya" userId="0069765e44653602" providerId="LiveId" clId="{8A6BBEE6-0A9E-4193-A301-1046BBFDAA08}" dt="2025-12-24T13:37:54.020" v="6130" actId="255"/>
          <ac:spMkLst>
            <pc:docMk/>
            <pc:sldMk cId="775823189" sldId="258"/>
            <ac:spMk id="2" creationId="{30B57CED-206D-AD6B-9A52-5B956AEEBB9B}"/>
          </ac:spMkLst>
        </pc:spChg>
        <pc:spChg chg="add del mod">
          <ac:chgData name="Uğur Kaya" userId="0069765e44653602" providerId="LiveId" clId="{8A6BBEE6-0A9E-4193-A301-1046BBFDAA08}" dt="2025-12-24T13:37:58.154" v="6131" actId="1076"/>
          <ac:spMkLst>
            <pc:docMk/>
            <pc:sldMk cId="775823189" sldId="258"/>
            <ac:spMk id="3" creationId="{AAE405EC-53D9-86F5-737D-E11EC165599F}"/>
          </ac:spMkLst>
        </pc:spChg>
      </pc:sldChg>
      <pc:sldChg chg="addSp delSp modSp new mod">
        <pc:chgData name="Uğur Kaya" userId="0069765e44653602" providerId="LiveId" clId="{8A6BBEE6-0A9E-4193-A301-1046BBFDAA08}" dt="2025-12-24T13:39:30.457" v="6157" actId="27636"/>
        <pc:sldMkLst>
          <pc:docMk/>
          <pc:sldMk cId="2572211850" sldId="259"/>
        </pc:sldMkLst>
        <pc:spChg chg="mod">
          <ac:chgData name="Uğur Kaya" userId="0069765e44653602" providerId="LiveId" clId="{8A6BBEE6-0A9E-4193-A301-1046BBFDAA08}" dt="2025-12-24T13:39:30.381" v="6156"/>
          <ac:spMkLst>
            <pc:docMk/>
            <pc:sldMk cId="2572211850" sldId="259"/>
            <ac:spMk id="2" creationId="{30C32664-2197-690A-94F0-4098B2EEFD28}"/>
          </ac:spMkLst>
        </pc:spChg>
        <pc:spChg chg="mod">
          <ac:chgData name="Uğur Kaya" userId="0069765e44653602" providerId="LiveId" clId="{8A6BBEE6-0A9E-4193-A301-1046BBFDAA08}" dt="2025-12-24T13:39:30.457" v="6157" actId="27636"/>
          <ac:spMkLst>
            <pc:docMk/>
            <pc:sldMk cId="2572211850" sldId="259"/>
            <ac:spMk id="3" creationId="{9D31782B-5BFD-AABA-C971-42559A76CF40}"/>
          </ac:spMkLst>
        </pc:spChg>
        <pc:picChg chg="add mod">
          <ac:chgData name="Uğur Kaya" userId="0069765e44653602" providerId="LiveId" clId="{8A6BBEE6-0A9E-4193-A301-1046BBFDAA08}" dt="2025-12-24T12:16:44.285" v="2147" actId="1076"/>
          <ac:picMkLst>
            <pc:docMk/>
            <pc:sldMk cId="2572211850" sldId="259"/>
            <ac:picMk id="5" creationId="{D69C75BB-FCB5-1CD0-2A0A-843FB58F4114}"/>
          </ac:picMkLst>
        </pc:picChg>
        <pc:picChg chg="add del mod">
          <ac:chgData name="Uğur Kaya" userId="0069765e44653602" providerId="LiveId" clId="{8A6BBEE6-0A9E-4193-A301-1046BBFDAA08}" dt="2025-12-24T12:16:40.220" v="2145" actId="478"/>
          <ac:picMkLst>
            <pc:docMk/>
            <pc:sldMk cId="2572211850" sldId="259"/>
            <ac:picMk id="7" creationId="{9157EEEB-3269-0AF9-0E9E-79CD87015CB1}"/>
          </ac:picMkLst>
        </pc:picChg>
        <pc:picChg chg="add mod modCrop">
          <ac:chgData name="Uğur Kaya" userId="0069765e44653602" providerId="LiveId" clId="{8A6BBEE6-0A9E-4193-A301-1046BBFDAA08}" dt="2025-12-24T12:16:46.195" v="2148" actId="1076"/>
          <ac:picMkLst>
            <pc:docMk/>
            <pc:sldMk cId="2572211850" sldId="259"/>
            <ac:picMk id="9" creationId="{9F2F679E-C2AE-1206-3D64-0210D9797FEC}"/>
          </ac:picMkLst>
        </pc:picChg>
        <pc:picChg chg="add del mod">
          <ac:chgData name="Uğur Kaya" userId="0069765e44653602" providerId="LiveId" clId="{8A6BBEE6-0A9E-4193-A301-1046BBFDAA08}" dt="2025-12-24T12:16:39.965" v="2144" actId="478"/>
          <ac:picMkLst>
            <pc:docMk/>
            <pc:sldMk cId="2572211850" sldId="259"/>
            <ac:picMk id="11" creationId="{4DF6D6CE-6581-6759-0A4B-364B1CC07360}"/>
          </ac:picMkLst>
        </pc:picChg>
      </pc:sldChg>
      <pc:sldChg chg="modSp new mod">
        <pc:chgData name="Uğur Kaya" userId="0069765e44653602" providerId="LiveId" clId="{8A6BBEE6-0A9E-4193-A301-1046BBFDAA08}" dt="2025-12-24T13:39:30.381" v="6156"/>
        <pc:sldMkLst>
          <pc:docMk/>
          <pc:sldMk cId="1777254484" sldId="260"/>
        </pc:sldMkLst>
        <pc:spChg chg="mod">
          <ac:chgData name="Uğur Kaya" userId="0069765e44653602" providerId="LiveId" clId="{8A6BBEE6-0A9E-4193-A301-1046BBFDAA08}" dt="2025-12-24T13:39:30.381" v="6156"/>
          <ac:spMkLst>
            <pc:docMk/>
            <pc:sldMk cId="1777254484" sldId="260"/>
            <ac:spMk id="2" creationId="{A44236C0-C578-899A-853E-BA040D5655E2}"/>
          </ac:spMkLst>
        </pc:spChg>
        <pc:spChg chg="mod">
          <ac:chgData name="Uğur Kaya" userId="0069765e44653602" providerId="LiveId" clId="{8A6BBEE6-0A9E-4193-A301-1046BBFDAA08}" dt="2025-12-24T13:39:30.381" v="6156"/>
          <ac:spMkLst>
            <pc:docMk/>
            <pc:sldMk cId="1777254484" sldId="260"/>
            <ac:spMk id="3" creationId="{EF52EE71-8EA5-1918-22DE-B83C5DB83C67}"/>
          </ac:spMkLst>
        </pc:spChg>
      </pc:sldChg>
      <pc:sldChg chg="addSp delSp modSp new mod">
        <pc:chgData name="Uğur Kaya" userId="0069765e44653602" providerId="LiveId" clId="{8A6BBEE6-0A9E-4193-A301-1046BBFDAA08}" dt="2025-12-24T13:47:30.698" v="6456" actId="1076"/>
        <pc:sldMkLst>
          <pc:docMk/>
          <pc:sldMk cId="4247695135" sldId="261"/>
        </pc:sldMkLst>
        <pc:spChg chg="mod">
          <ac:chgData name="Uğur Kaya" userId="0069765e44653602" providerId="LiveId" clId="{8A6BBEE6-0A9E-4193-A301-1046BBFDAA08}" dt="2025-12-24T13:46:48.574" v="6390" actId="1076"/>
          <ac:spMkLst>
            <pc:docMk/>
            <pc:sldMk cId="4247695135" sldId="261"/>
            <ac:spMk id="2" creationId="{57E9A48C-6FD2-08A2-F3AB-44B97E9BD36A}"/>
          </ac:spMkLst>
        </pc:spChg>
        <pc:spChg chg="del">
          <ac:chgData name="Uğur Kaya" userId="0069765e44653602" providerId="LiveId" clId="{8A6BBEE6-0A9E-4193-A301-1046BBFDAA08}" dt="2025-12-24T12:12:48.128" v="1906" actId="478"/>
          <ac:spMkLst>
            <pc:docMk/>
            <pc:sldMk cId="4247695135" sldId="261"/>
            <ac:spMk id="3" creationId="{96FB5CE5-91DA-3C1A-1216-DD38519BF578}"/>
          </ac:spMkLst>
        </pc:spChg>
        <pc:spChg chg="add mod">
          <ac:chgData name="Uğur Kaya" userId="0069765e44653602" providerId="LiveId" clId="{8A6BBEE6-0A9E-4193-A301-1046BBFDAA08}" dt="2025-12-24T13:47:30.698" v="6456" actId="1076"/>
          <ac:spMkLst>
            <pc:docMk/>
            <pc:sldMk cId="4247695135" sldId="261"/>
            <ac:spMk id="8" creationId="{087A472C-31CB-211C-F320-948F5E201AF3}"/>
          </ac:spMkLst>
        </pc:spChg>
        <pc:spChg chg="add mod">
          <ac:chgData name="Uğur Kaya" userId="0069765e44653602" providerId="LiveId" clId="{8A6BBEE6-0A9E-4193-A301-1046BBFDAA08}" dt="2025-12-24T13:47:27.648" v="6455" actId="1076"/>
          <ac:spMkLst>
            <pc:docMk/>
            <pc:sldMk cId="4247695135" sldId="261"/>
            <ac:spMk id="9" creationId="{BB86DA22-46FD-D8EA-F062-090A23786D4F}"/>
          </ac:spMkLst>
        </pc:spChg>
        <pc:picChg chg="add mod">
          <ac:chgData name="Uğur Kaya" userId="0069765e44653602" providerId="LiveId" clId="{8A6BBEE6-0A9E-4193-A301-1046BBFDAA08}" dt="2025-12-24T13:38:07.250" v="6133" actId="1076"/>
          <ac:picMkLst>
            <pc:docMk/>
            <pc:sldMk cId="4247695135" sldId="261"/>
            <ac:picMk id="5" creationId="{7C98E754-F0D9-8BCB-A1F2-116B9EFCAEEF}"/>
          </ac:picMkLst>
        </pc:picChg>
        <pc:picChg chg="add mod">
          <ac:chgData name="Uğur Kaya" userId="0069765e44653602" providerId="LiveId" clId="{8A6BBEE6-0A9E-4193-A301-1046BBFDAA08}" dt="2025-12-24T13:38:08.642" v="6134" actId="1076"/>
          <ac:picMkLst>
            <pc:docMk/>
            <pc:sldMk cId="4247695135" sldId="261"/>
            <ac:picMk id="7" creationId="{6E048D33-FB49-04A1-8296-210E6477AFD8}"/>
          </ac:picMkLst>
        </pc:picChg>
      </pc:sldChg>
      <pc:sldChg chg="addSp delSp modSp new mod">
        <pc:chgData name="Uğur Kaya" userId="0069765e44653602" providerId="LiveId" clId="{8A6BBEE6-0A9E-4193-A301-1046BBFDAA08}" dt="2025-12-24T13:48:27.791" v="6483" actId="1076"/>
        <pc:sldMkLst>
          <pc:docMk/>
          <pc:sldMk cId="2568006959" sldId="262"/>
        </pc:sldMkLst>
        <pc:spChg chg="del">
          <ac:chgData name="Uğur Kaya" userId="0069765e44653602" providerId="LiveId" clId="{8A6BBEE6-0A9E-4193-A301-1046BBFDAA08}" dt="2025-12-24T12:16:18.869" v="2131" actId="478"/>
          <ac:spMkLst>
            <pc:docMk/>
            <pc:sldMk cId="2568006959" sldId="262"/>
            <ac:spMk id="2" creationId="{FE0E5666-B79B-4041-FCE3-6ADEF8025DF6}"/>
          </ac:spMkLst>
        </pc:spChg>
        <pc:spChg chg="del">
          <ac:chgData name="Uğur Kaya" userId="0069765e44653602" providerId="LiveId" clId="{8A6BBEE6-0A9E-4193-A301-1046BBFDAA08}" dt="2025-12-24T12:16:16.478" v="2130" actId="478"/>
          <ac:spMkLst>
            <pc:docMk/>
            <pc:sldMk cId="2568006959" sldId="262"/>
            <ac:spMk id="3" creationId="{31A6EDF4-3C5C-4C96-AC4F-5190DD4692EF}"/>
          </ac:spMkLst>
        </pc:spChg>
        <pc:picChg chg="add mod">
          <ac:chgData name="Uğur Kaya" userId="0069765e44653602" providerId="LiveId" clId="{8A6BBEE6-0A9E-4193-A301-1046BBFDAA08}" dt="2025-12-24T13:48:20.885" v="6481" actId="1076"/>
          <ac:picMkLst>
            <pc:docMk/>
            <pc:sldMk cId="2568006959" sldId="262"/>
            <ac:picMk id="4" creationId="{C7699963-1A01-DC3E-2C8F-C8AB1FD0C654}"/>
          </ac:picMkLst>
        </pc:picChg>
        <pc:picChg chg="add mod">
          <ac:chgData name="Uğur Kaya" userId="0069765e44653602" providerId="LiveId" clId="{8A6BBEE6-0A9E-4193-A301-1046BBFDAA08}" dt="2025-12-24T13:48:27.791" v="6483" actId="1076"/>
          <ac:picMkLst>
            <pc:docMk/>
            <pc:sldMk cId="2568006959" sldId="262"/>
            <ac:picMk id="5" creationId="{B7E9AB0E-419C-9F01-C753-5A0F5591B128}"/>
          </ac:picMkLst>
        </pc:picChg>
      </pc:sldChg>
      <pc:sldChg chg="addSp delSp modSp new mod">
        <pc:chgData name="Uğur Kaya" userId="0069765e44653602" providerId="LiveId" clId="{8A6BBEE6-0A9E-4193-A301-1046BBFDAA08}" dt="2025-12-24T13:46:16.571" v="6368" actId="1076"/>
        <pc:sldMkLst>
          <pc:docMk/>
          <pc:sldMk cId="1809887765" sldId="263"/>
        </pc:sldMkLst>
        <pc:spChg chg="del">
          <ac:chgData name="Uğur Kaya" userId="0069765e44653602" providerId="LiveId" clId="{8A6BBEE6-0A9E-4193-A301-1046BBFDAA08}" dt="2025-12-24T12:31:19.470" v="2168" actId="478"/>
          <ac:spMkLst>
            <pc:docMk/>
            <pc:sldMk cId="1809887765" sldId="263"/>
            <ac:spMk id="2" creationId="{964AC6BC-DD7C-85DB-9174-22EA3FB0EB69}"/>
          </ac:spMkLst>
        </pc:spChg>
        <pc:spChg chg="del">
          <ac:chgData name="Uğur Kaya" userId="0069765e44653602" providerId="LiveId" clId="{8A6BBEE6-0A9E-4193-A301-1046BBFDAA08}" dt="2025-12-24T12:31:17.318" v="2164" actId="478"/>
          <ac:spMkLst>
            <pc:docMk/>
            <pc:sldMk cId="1809887765" sldId="263"/>
            <ac:spMk id="3" creationId="{A1CDC11F-27BC-324D-449C-AB7FA38E7715}"/>
          </ac:spMkLst>
        </pc:spChg>
        <pc:spChg chg="add mod">
          <ac:chgData name="Uğur Kaya" userId="0069765e44653602" providerId="LiveId" clId="{8A6BBEE6-0A9E-4193-A301-1046BBFDAA08}" dt="2025-12-24T13:46:16.571" v="6368" actId="1076"/>
          <ac:spMkLst>
            <pc:docMk/>
            <pc:sldMk cId="1809887765" sldId="263"/>
            <ac:spMk id="8" creationId="{C7DA68C2-44E0-49A0-3D53-5C3A91949CF8}"/>
          </ac:spMkLst>
        </pc:spChg>
        <pc:picChg chg="add mod">
          <ac:chgData name="Uğur Kaya" userId="0069765e44653602" providerId="LiveId" clId="{8A6BBEE6-0A9E-4193-A301-1046BBFDAA08}" dt="2025-12-24T13:38:18.561" v="6137" actId="1076"/>
          <ac:picMkLst>
            <pc:docMk/>
            <pc:sldMk cId="1809887765" sldId="263"/>
            <ac:picMk id="5" creationId="{E4AE7C24-5F6B-F6B3-9741-F6190BECD2FF}"/>
          </ac:picMkLst>
        </pc:picChg>
        <pc:picChg chg="add mod">
          <ac:chgData name="Uğur Kaya" userId="0069765e44653602" providerId="LiveId" clId="{8A6BBEE6-0A9E-4193-A301-1046BBFDAA08}" dt="2025-12-24T13:38:20.144" v="6138" actId="1076"/>
          <ac:picMkLst>
            <pc:docMk/>
            <pc:sldMk cId="1809887765" sldId="263"/>
            <ac:picMk id="7" creationId="{A7B9186C-F284-5963-87F2-FB6ED18B2A13}"/>
          </ac:picMkLst>
        </pc:picChg>
      </pc:sldChg>
      <pc:sldChg chg="addSp delSp modSp new mod">
        <pc:chgData name="Uğur Kaya" userId="0069765e44653602" providerId="LiveId" clId="{8A6BBEE6-0A9E-4193-A301-1046BBFDAA08}" dt="2025-12-24T13:48:10.227" v="6480" actId="1076"/>
        <pc:sldMkLst>
          <pc:docMk/>
          <pc:sldMk cId="3586611290" sldId="264"/>
        </pc:sldMkLst>
        <pc:spChg chg="del">
          <ac:chgData name="Uğur Kaya" userId="0069765e44653602" providerId="LiveId" clId="{8A6BBEE6-0A9E-4193-A301-1046BBFDAA08}" dt="2025-12-24T12:34:18.502" v="2183" actId="478"/>
          <ac:spMkLst>
            <pc:docMk/>
            <pc:sldMk cId="3586611290" sldId="264"/>
            <ac:spMk id="2" creationId="{2C5E80B7-7EA4-6636-479D-B6407ADA6ED4}"/>
          </ac:spMkLst>
        </pc:spChg>
        <pc:spChg chg="del mod">
          <ac:chgData name="Uğur Kaya" userId="0069765e44653602" providerId="LiveId" clId="{8A6BBEE6-0A9E-4193-A301-1046BBFDAA08}" dt="2025-12-24T12:34:14.814" v="2182" actId="478"/>
          <ac:spMkLst>
            <pc:docMk/>
            <pc:sldMk cId="3586611290" sldId="264"/>
            <ac:spMk id="3" creationId="{13387074-7EFD-2C21-7DF6-DD25BA20D4E0}"/>
          </ac:spMkLst>
        </pc:spChg>
        <pc:spChg chg="add del mod">
          <ac:chgData name="Uğur Kaya" userId="0069765e44653602" providerId="LiveId" clId="{8A6BBEE6-0A9E-4193-A301-1046BBFDAA08}" dt="2025-12-24T13:47:39.241" v="6459"/>
          <ac:spMkLst>
            <pc:docMk/>
            <pc:sldMk cId="3586611290" sldId="264"/>
            <ac:spMk id="8" creationId="{798C89B6-C647-A589-9418-022D6E5C418A}"/>
          </ac:spMkLst>
        </pc:spChg>
        <pc:spChg chg="add mod">
          <ac:chgData name="Uğur Kaya" userId="0069765e44653602" providerId="LiveId" clId="{8A6BBEE6-0A9E-4193-A301-1046BBFDAA08}" dt="2025-12-24T13:48:10.227" v="6480" actId="1076"/>
          <ac:spMkLst>
            <pc:docMk/>
            <pc:sldMk cId="3586611290" sldId="264"/>
            <ac:spMk id="9" creationId="{14F295F9-A898-2103-E9C6-C28623985DF3}"/>
          </ac:spMkLst>
        </pc:spChg>
        <pc:picChg chg="add mod">
          <ac:chgData name="Uğur Kaya" userId="0069765e44653602" providerId="LiveId" clId="{8A6BBEE6-0A9E-4193-A301-1046BBFDAA08}" dt="2025-12-24T13:48:03.326" v="6476" actId="1076"/>
          <ac:picMkLst>
            <pc:docMk/>
            <pc:sldMk cId="3586611290" sldId="264"/>
            <ac:picMk id="5" creationId="{9DDF9CFA-FC61-BAC3-072F-22ABA88B3379}"/>
          </ac:picMkLst>
        </pc:picChg>
        <pc:picChg chg="add del mod">
          <ac:chgData name="Uğur Kaya" userId="0069765e44653602" providerId="LiveId" clId="{8A6BBEE6-0A9E-4193-A301-1046BBFDAA08}" dt="2025-12-24T13:48:01.790" v="6475" actId="478"/>
          <ac:picMkLst>
            <pc:docMk/>
            <pc:sldMk cId="3586611290" sldId="264"/>
            <ac:picMk id="7" creationId="{9D24142D-E87A-2EB4-AF32-21C15EA8E6AC}"/>
          </ac:picMkLst>
        </pc:picChg>
      </pc:sldChg>
      <pc:sldChg chg="addSp delSp modSp new mod ord">
        <pc:chgData name="Uğur Kaya" userId="0069765e44653602" providerId="LiveId" clId="{8A6BBEE6-0A9E-4193-A301-1046BBFDAA08}" dt="2025-12-24T13:46:36.767" v="6388" actId="1076"/>
        <pc:sldMkLst>
          <pc:docMk/>
          <pc:sldMk cId="1460096788" sldId="265"/>
        </pc:sldMkLst>
        <pc:spChg chg="del">
          <ac:chgData name="Uğur Kaya" userId="0069765e44653602" providerId="LiveId" clId="{8A6BBEE6-0A9E-4193-A301-1046BBFDAA08}" dt="2025-12-24T12:44:13.798" v="2196" actId="478"/>
          <ac:spMkLst>
            <pc:docMk/>
            <pc:sldMk cId="1460096788" sldId="265"/>
            <ac:spMk id="2" creationId="{6EA94CDD-0FD3-3657-DFE8-786458525351}"/>
          </ac:spMkLst>
        </pc:spChg>
        <pc:spChg chg="del">
          <ac:chgData name="Uğur Kaya" userId="0069765e44653602" providerId="LiveId" clId="{8A6BBEE6-0A9E-4193-A301-1046BBFDAA08}" dt="2025-12-24T12:44:11.159" v="2195" actId="478"/>
          <ac:spMkLst>
            <pc:docMk/>
            <pc:sldMk cId="1460096788" sldId="265"/>
            <ac:spMk id="3" creationId="{2CE5FC96-779F-1E38-377D-9DA9BCB5684B}"/>
          </ac:spMkLst>
        </pc:spChg>
        <pc:spChg chg="add mod">
          <ac:chgData name="Uğur Kaya" userId="0069765e44653602" providerId="LiveId" clId="{8A6BBEE6-0A9E-4193-A301-1046BBFDAA08}" dt="2025-12-24T13:46:36.767" v="6388" actId="1076"/>
          <ac:spMkLst>
            <pc:docMk/>
            <pc:sldMk cId="1460096788" sldId="265"/>
            <ac:spMk id="6" creationId="{09455695-EC92-8234-E783-1B75FC237D8C}"/>
          </ac:spMkLst>
        </pc:spChg>
        <pc:picChg chg="add mod">
          <ac:chgData name="Uğur Kaya" userId="0069765e44653602" providerId="LiveId" clId="{8A6BBEE6-0A9E-4193-A301-1046BBFDAA08}" dt="2025-12-24T13:38:16.890" v="6136" actId="1076"/>
          <ac:picMkLst>
            <pc:docMk/>
            <pc:sldMk cId="1460096788" sldId="265"/>
            <ac:picMk id="5" creationId="{0400DEC0-8703-5B79-4CFF-B0E60D2656A4}"/>
          </ac:picMkLst>
        </pc:picChg>
      </pc:sldChg>
      <pc:sldChg chg="addSp delSp modSp new mod">
        <pc:chgData name="Uğur Kaya" userId="0069765e44653602" providerId="LiveId" clId="{8A6BBEE6-0A9E-4193-A301-1046BBFDAA08}" dt="2025-12-24T13:39:30.381" v="6156"/>
        <pc:sldMkLst>
          <pc:docMk/>
          <pc:sldMk cId="2115313880" sldId="266"/>
        </pc:sldMkLst>
        <pc:spChg chg="mod">
          <ac:chgData name="Uğur Kaya" userId="0069765e44653602" providerId="LiveId" clId="{8A6BBEE6-0A9E-4193-A301-1046BBFDAA08}" dt="2025-12-24T13:39:30.381" v="6156"/>
          <ac:spMkLst>
            <pc:docMk/>
            <pc:sldMk cId="2115313880" sldId="266"/>
            <ac:spMk id="2" creationId="{CA094575-ED9F-48C1-55F3-F7E07BB7001D}"/>
          </ac:spMkLst>
        </pc:spChg>
        <pc:spChg chg="del">
          <ac:chgData name="Uğur Kaya" userId="0069765e44653602" providerId="LiveId" clId="{8A6BBEE6-0A9E-4193-A301-1046BBFDAA08}" dt="2025-12-24T12:45:15.198" v="2223" actId="478"/>
          <ac:spMkLst>
            <pc:docMk/>
            <pc:sldMk cId="2115313880" sldId="266"/>
            <ac:spMk id="3" creationId="{BE846A3D-9831-AB81-70DC-8491C310CD69}"/>
          </ac:spMkLst>
        </pc:spChg>
        <pc:spChg chg="add mod">
          <ac:chgData name="Uğur Kaya" userId="0069765e44653602" providerId="LiveId" clId="{8A6BBEE6-0A9E-4193-A301-1046BBFDAA08}" dt="2025-12-24T13:38:43.330" v="6146" actId="1076"/>
          <ac:spMkLst>
            <pc:docMk/>
            <pc:sldMk cId="2115313880" sldId="266"/>
            <ac:spMk id="8" creationId="{D73A1845-FE58-578F-07C3-55BC53CE2F37}"/>
          </ac:spMkLst>
        </pc:spChg>
        <pc:spChg chg="add mod">
          <ac:chgData name="Uğur Kaya" userId="0069765e44653602" providerId="LiveId" clId="{8A6BBEE6-0A9E-4193-A301-1046BBFDAA08}" dt="2025-12-24T12:50:01.097" v="2742" actId="1076"/>
          <ac:spMkLst>
            <pc:docMk/>
            <pc:sldMk cId="2115313880" sldId="266"/>
            <ac:spMk id="9" creationId="{DC81014B-4369-2ADC-3454-B833CEF35273}"/>
          </ac:spMkLst>
        </pc:spChg>
        <pc:spChg chg="add mod">
          <ac:chgData name="Uğur Kaya" userId="0069765e44653602" providerId="LiveId" clId="{8A6BBEE6-0A9E-4193-A301-1046BBFDAA08}" dt="2025-12-24T12:50:06.905" v="2744" actId="1076"/>
          <ac:spMkLst>
            <pc:docMk/>
            <pc:sldMk cId="2115313880" sldId="266"/>
            <ac:spMk id="10" creationId="{B41763BC-0F9C-5456-D34B-86B7BF95778E}"/>
          </ac:spMkLst>
        </pc:spChg>
        <pc:picChg chg="add mod modCrop">
          <ac:chgData name="Uğur Kaya" userId="0069765e44653602" providerId="LiveId" clId="{8A6BBEE6-0A9E-4193-A301-1046BBFDAA08}" dt="2025-12-24T12:49:58.666" v="2741" actId="1076"/>
          <ac:picMkLst>
            <pc:docMk/>
            <pc:sldMk cId="2115313880" sldId="266"/>
            <ac:picMk id="5" creationId="{759B4298-45F9-E210-4422-395B95D2990D}"/>
          </ac:picMkLst>
        </pc:picChg>
        <pc:picChg chg="add mod modCrop">
          <ac:chgData name="Uğur Kaya" userId="0069765e44653602" providerId="LiveId" clId="{8A6BBEE6-0A9E-4193-A301-1046BBFDAA08}" dt="2025-12-24T12:50:03.814" v="2743" actId="1076"/>
          <ac:picMkLst>
            <pc:docMk/>
            <pc:sldMk cId="2115313880" sldId="266"/>
            <ac:picMk id="7" creationId="{376286C1-4D61-7EFA-293A-AFCF874A0273}"/>
          </ac:picMkLst>
        </pc:picChg>
        <pc:picChg chg="add mod">
          <ac:chgData name="Uğur Kaya" userId="0069765e44653602" providerId="LiveId" clId="{8A6BBEE6-0A9E-4193-A301-1046BBFDAA08}" dt="2025-12-24T12:50:39.248" v="2751" actId="1076"/>
          <ac:picMkLst>
            <pc:docMk/>
            <pc:sldMk cId="2115313880" sldId="266"/>
            <ac:picMk id="12" creationId="{AAC73F89-5214-F55A-C7FF-10C3D300273A}"/>
          </ac:picMkLst>
        </pc:picChg>
      </pc:sldChg>
      <pc:sldChg chg="addSp delSp modSp new mod">
        <pc:chgData name="Uğur Kaya" userId="0069765e44653602" providerId="LiveId" clId="{8A6BBEE6-0A9E-4193-A301-1046BBFDAA08}" dt="2025-12-24T13:45:20.953" v="6326" actId="207"/>
        <pc:sldMkLst>
          <pc:docMk/>
          <pc:sldMk cId="758475761" sldId="267"/>
        </pc:sldMkLst>
        <pc:spChg chg="mod">
          <ac:chgData name="Uğur Kaya" userId="0069765e44653602" providerId="LiveId" clId="{8A6BBEE6-0A9E-4193-A301-1046BBFDAA08}" dt="2025-12-24T13:45:20.953" v="6326" actId="207"/>
          <ac:spMkLst>
            <pc:docMk/>
            <pc:sldMk cId="758475761" sldId="267"/>
            <ac:spMk id="2" creationId="{5EE1B20C-C13F-2D7A-CAA6-1E45DC862BD4}"/>
          </ac:spMkLst>
        </pc:spChg>
        <pc:spChg chg="del">
          <ac:chgData name="Uğur Kaya" userId="0069765e44653602" providerId="LiveId" clId="{8A6BBEE6-0A9E-4193-A301-1046BBFDAA08}" dt="2025-12-24T12:51:29.374" v="2899" actId="478"/>
          <ac:spMkLst>
            <pc:docMk/>
            <pc:sldMk cId="758475761" sldId="267"/>
            <ac:spMk id="3" creationId="{47308032-8A6B-AB3B-A969-23AE5E1AEA4F}"/>
          </ac:spMkLst>
        </pc:spChg>
        <pc:picChg chg="add mod">
          <ac:chgData name="Uğur Kaya" userId="0069765e44653602" providerId="LiveId" clId="{8A6BBEE6-0A9E-4193-A301-1046BBFDAA08}" dt="2025-12-24T12:51:31.041" v="2903" actId="1076"/>
          <ac:picMkLst>
            <pc:docMk/>
            <pc:sldMk cId="758475761" sldId="267"/>
            <ac:picMk id="5" creationId="{67B8BF26-A256-0F70-E0D6-07F06C2493AB}"/>
          </ac:picMkLst>
        </pc:picChg>
      </pc:sldChg>
      <pc:sldChg chg="addSp delSp modSp new mod">
        <pc:chgData name="Uğur Kaya" userId="0069765e44653602" providerId="LiveId" clId="{8A6BBEE6-0A9E-4193-A301-1046BBFDAA08}" dt="2025-12-24T13:39:38.869" v="6159" actId="207"/>
        <pc:sldMkLst>
          <pc:docMk/>
          <pc:sldMk cId="4277291321" sldId="268"/>
        </pc:sldMkLst>
        <pc:spChg chg="del">
          <ac:chgData name="Uğur Kaya" userId="0069765e44653602" providerId="LiveId" clId="{8A6BBEE6-0A9E-4193-A301-1046BBFDAA08}" dt="2025-12-24T12:54:26.070" v="3151" actId="478"/>
          <ac:spMkLst>
            <pc:docMk/>
            <pc:sldMk cId="4277291321" sldId="268"/>
            <ac:spMk id="2" creationId="{7973E128-FA1A-4EA7-D8CE-D7F10C0FF38E}"/>
          </ac:spMkLst>
        </pc:spChg>
        <pc:spChg chg="del">
          <ac:chgData name="Uğur Kaya" userId="0069765e44653602" providerId="LiveId" clId="{8A6BBEE6-0A9E-4193-A301-1046BBFDAA08}" dt="2025-12-24T12:54:22.774" v="3147" actId="22"/>
          <ac:spMkLst>
            <pc:docMk/>
            <pc:sldMk cId="4277291321" sldId="268"/>
            <ac:spMk id="3" creationId="{34967E12-FC44-649D-8AB5-1975E7F6EED0}"/>
          </ac:spMkLst>
        </pc:spChg>
        <pc:spChg chg="add mod">
          <ac:chgData name="Uğur Kaya" userId="0069765e44653602" providerId="LiveId" clId="{8A6BBEE6-0A9E-4193-A301-1046BBFDAA08}" dt="2025-12-24T13:39:38.869" v="6159" actId="207"/>
          <ac:spMkLst>
            <pc:docMk/>
            <pc:sldMk cId="4277291321" sldId="268"/>
            <ac:spMk id="6" creationId="{6FE46B70-9527-E857-A5C0-66C4CFA916AF}"/>
          </ac:spMkLst>
        </pc:spChg>
        <pc:spChg chg="add mod">
          <ac:chgData name="Uğur Kaya" userId="0069765e44653602" providerId="LiveId" clId="{8A6BBEE6-0A9E-4193-A301-1046BBFDAA08}" dt="2025-12-24T12:55:45.582" v="3350" actId="20577"/>
          <ac:spMkLst>
            <pc:docMk/>
            <pc:sldMk cId="4277291321" sldId="268"/>
            <ac:spMk id="7" creationId="{3CDD182C-75A7-4442-0C0C-8344D3E0CACA}"/>
          </ac:spMkLst>
        </pc:spChg>
        <pc:picChg chg="add mod ord">
          <ac:chgData name="Uğur Kaya" userId="0069765e44653602" providerId="LiveId" clId="{8A6BBEE6-0A9E-4193-A301-1046BBFDAA08}" dt="2025-12-24T12:54:24.569" v="3150" actId="1076"/>
          <ac:picMkLst>
            <pc:docMk/>
            <pc:sldMk cId="4277291321" sldId="268"/>
            <ac:picMk id="5" creationId="{49D237F7-084B-B44D-BDF6-1C66B4C20337}"/>
          </ac:picMkLst>
        </pc:picChg>
      </pc:sldChg>
      <pc:sldChg chg="addSp delSp modSp new mod">
        <pc:chgData name="Uğur Kaya" userId="0069765e44653602" providerId="LiveId" clId="{8A6BBEE6-0A9E-4193-A301-1046BBFDAA08}" dt="2025-12-24T13:45:16.068" v="6324" actId="1076"/>
        <pc:sldMkLst>
          <pc:docMk/>
          <pc:sldMk cId="1465147368" sldId="269"/>
        </pc:sldMkLst>
        <pc:spChg chg="del">
          <ac:chgData name="Uğur Kaya" userId="0069765e44653602" providerId="LiveId" clId="{8A6BBEE6-0A9E-4193-A301-1046BBFDAA08}" dt="2025-12-24T13:09:31.935" v="3356" actId="478"/>
          <ac:spMkLst>
            <pc:docMk/>
            <pc:sldMk cId="1465147368" sldId="269"/>
            <ac:spMk id="2" creationId="{42C9B246-B4EC-8606-BF87-825776DB1CDC}"/>
          </ac:spMkLst>
        </pc:spChg>
        <pc:spChg chg="del">
          <ac:chgData name="Uğur Kaya" userId="0069765e44653602" providerId="LiveId" clId="{8A6BBEE6-0A9E-4193-A301-1046BBFDAA08}" dt="2025-12-24T13:09:30.574" v="3355" actId="478"/>
          <ac:spMkLst>
            <pc:docMk/>
            <pc:sldMk cId="1465147368" sldId="269"/>
            <ac:spMk id="3" creationId="{9B29234D-7BAE-F3E0-F3B5-5CBD24520542}"/>
          </ac:spMkLst>
        </pc:spChg>
        <pc:spChg chg="add mod">
          <ac:chgData name="Uğur Kaya" userId="0069765e44653602" providerId="LiveId" clId="{8A6BBEE6-0A9E-4193-A301-1046BBFDAA08}" dt="2025-12-24T13:45:16.068" v="6324" actId="1076"/>
          <ac:spMkLst>
            <pc:docMk/>
            <pc:sldMk cId="1465147368" sldId="269"/>
            <ac:spMk id="6" creationId="{74C58A0C-C102-390D-4557-45D7D586C2FB}"/>
          </ac:spMkLst>
        </pc:spChg>
        <pc:spChg chg="add mod">
          <ac:chgData name="Uğur Kaya" userId="0069765e44653602" providerId="LiveId" clId="{8A6BBEE6-0A9E-4193-A301-1046BBFDAA08}" dt="2025-12-24T13:39:54.203" v="6165" actId="1076"/>
          <ac:spMkLst>
            <pc:docMk/>
            <pc:sldMk cId="1465147368" sldId="269"/>
            <ac:spMk id="9" creationId="{4B0CF24B-9F57-3969-85FD-0EF889295AD3}"/>
          </ac:spMkLst>
        </pc:spChg>
        <pc:picChg chg="add mod modCrop">
          <ac:chgData name="Uğur Kaya" userId="0069765e44653602" providerId="LiveId" clId="{8A6BBEE6-0A9E-4193-A301-1046BBFDAA08}" dt="2025-12-24T13:39:51.369" v="6164" actId="1076"/>
          <ac:picMkLst>
            <pc:docMk/>
            <pc:sldMk cId="1465147368" sldId="269"/>
            <ac:picMk id="5" creationId="{4CEFE484-51D1-2C65-A0B5-5938ECD461C4}"/>
          </ac:picMkLst>
        </pc:picChg>
        <pc:picChg chg="add mod">
          <ac:chgData name="Uğur Kaya" userId="0069765e44653602" providerId="LiveId" clId="{8A6BBEE6-0A9E-4193-A301-1046BBFDAA08}" dt="2025-12-24T13:39:55.317" v="6166" actId="1076"/>
          <ac:picMkLst>
            <pc:docMk/>
            <pc:sldMk cId="1465147368" sldId="269"/>
            <ac:picMk id="8" creationId="{B4D7D7F2-207B-3A2E-CC92-2BF7A27A1EFF}"/>
          </ac:picMkLst>
        </pc:picChg>
      </pc:sldChg>
      <pc:sldChg chg="addSp delSp modSp new mod">
        <pc:chgData name="Uğur Kaya" userId="0069765e44653602" providerId="LiveId" clId="{8A6BBEE6-0A9E-4193-A301-1046BBFDAA08}" dt="2025-12-24T13:40:14.346" v="6174" actId="255"/>
        <pc:sldMkLst>
          <pc:docMk/>
          <pc:sldMk cId="55108189" sldId="270"/>
        </pc:sldMkLst>
        <pc:spChg chg="mod">
          <ac:chgData name="Uğur Kaya" userId="0069765e44653602" providerId="LiveId" clId="{8A6BBEE6-0A9E-4193-A301-1046BBFDAA08}" dt="2025-12-24T13:40:14.346" v="6174" actId="255"/>
          <ac:spMkLst>
            <pc:docMk/>
            <pc:sldMk cId="55108189" sldId="270"/>
            <ac:spMk id="2" creationId="{BD4A55D8-33A9-ABD8-818E-6262B9C781FD}"/>
          </ac:spMkLst>
        </pc:spChg>
        <pc:spChg chg="add del mod">
          <ac:chgData name="Uğur Kaya" userId="0069765e44653602" providerId="LiveId" clId="{8A6BBEE6-0A9E-4193-A301-1046BBFDAA08}" dt="2025-12-24T13:18:35.212" v="4434" actId="255"/>
          <ac:spMkLst>
            <pc:docMk/>
            <pc:sldMk cId="55108189" sldId="270"/>
            <ac:spMk id="3" creationId="{1785ADE4-2DEB-FE0B-3537-8863F5F7BA1C}"/>
          </ac:spMkLst>
        </pc:spChg>
        <pc:spChg chg="add mod">
          <ac:chgData name="Uğur Kaya" userId="0069765e44653602" providerId="LiveId" clId="{8A6BBEE6-0A9E-4193-A301-1046BBFDAA08}" dt="2025-12-24T13:18:41.862" v="4436" actId="1076"/>
          <ac:spMkLst>
            <pc:docMk/>
            <pc:sldMk cId="55108189" sldId="270"/>
            <ac:spMk id="10" creationId="{98D7CF9F-9701-A687-6981-D2C316FF170F}"/>
          </ac:spMkLst>
        </pc:spChg>
        <pc:picChg chg="add del mod ord">
          <ac:chgData name="Uğur Kaya" userId="0069765e44653602" providerId="LiveId" clId="{8A6BBEE6-0A9E-4193-A301-1046BBFDAA08}" dt="2025-12-24T13:14:17.152" v="3899" actId="22"/>
          <ac:picMkLst>
            <pc:docMk/>
            <pc:sldMk cId="55108189" sldId="270"/>
            <ac:picMk id="5" creationId="{E0FBB7C0-4E73-EF83-1D15-302D61569148}"/>
          </ac:picMkLst>
        </pc:picChg>
        <pc:picChg chg="add mod">
          <ac:chgData name="Uğur Kaya" userId="0069765e44653602" providerId="LiveId" clId="{8A6BBEE6-0A9E-4193-A301-1046BBFDAA08}" dt="2025-12-24T13:39:59.521" v="6167" actId="1076"/>
          <ac:picMkLst>
            <pc:docMk/>
            <pc:sldMk cId="55108189" sldId="270"/>
            <ac:picMk id="7" creationId="{FAEE6A32-5851-C693-F713-351CB547C435}"/>
          </ac:picMkLst>
        </pc:picChg>
        <pc:picChg chg="add mod">
          <ac:chgData name="Uğur Kaya" userId="0069765e44653602" providerId="LiveId" clId="{8A6BBEE6-0A9E-4193-A301-1046BBFDAA08}" dt="2025-12-24T13:18:43.847" v="4437" actId="1076"/>
          <ac:picMkLst>
            <pc:docMk/>
            <pc:sldMk cId="55108189" sldId="270"/>
            <ac:picMk id="9" creationId="{0057BC21-51DC-CDD9-424A-B01DBFED613E}"/>
          </ac:picMkLst>
        </pc:picChg>
      </pc:sldChg>
      <pc:sldChg chg="addSp delSp modSp new mod">
        <pc:chgData name="Uğur Kaya" userId="0069765e44653602" providerId="LiveId" clId="{8A6BBEE6-0A9E-4193-A301-1046BBFDAA08}" dt="2025-12-24T13:45:03.654" v="6323" actId="1076"/>
        <pc:sldMkLst>
          <pc:docMk/>
          <pc:sldMk cId="379073469" sldId="271"/>
        </pc:sldMkLst>
        <pc:spChg chg="del mod">
          <ac:chgData name="Uğur Kaya" userId="0069765e44653602" providerId="LiveId" clId="{8A6BBEE6-0A9E-4193-A301-1046BBFDAA08}" dt="2025-12-24T13:40:59.243" v="6181" actId="478"/>
          <ac:spMkLst>
            <pc:docMk/>
            <pc:sldMk cId="379073469" sldId="271"/>
            <ac:spMk id="2" creationId="{A0203626-528F-F6B5-6E37-571298045D6F}"/>
          </ac:spMkLst>
        </pc:spChg>
        <pc:spChg chg="mod">
          <ac:chgData name="Uğur Kaya" userId="0069765e44653602" providerId="LiveId" clId="{8A6BBEE6-0A9E-4193-A301-1046BBFDAA08}" dt="2025-12-24T13:44:54.300" v="6319" actId="1076"/>
          <ac:spMkLst>
            <pc:docMk/>
            <pc:sldMk cId="379073469" sldId="271"/>
            <ac:spMk id="3" creationId="{EF619A83-E237-DF3A-D7A6-8123F799837C}"/>
          </ac:spMkLst>
        </pc:spChg>
        <pc:picChg chg="add mod">
          <ac:chgData name="Uğur Kaya" userId="0069765e44653602" providerId="LiveId" clId="{8A6BBEE6-0A9E-4193-A301-1046BBFDAA08}" dt="2025-12-24T13:45:03.654" v="6323" actId="1076"/>
          <ac:picMkLst>
            <pc:docMk/>
            <pc:sldMk cId="379073469" sldId="271"/>
            <ac:picMk id="5" creationId="{C92E06E7-D50F-C882-5B11-04411442FEE6}"/>
          </ac:picMkLst>
        </pc:picChg>
        <pc:picChg chg="add mod">
          <ac:chgData name="Uğur Kaya" userId="0069765e44653602" providerId="LiveId" clId="{8A6BBEE6-0A9E-4193-A301-1046BBFDAA08}" dt="2025-12-24T13:40:55.580" v="6180" actId="1076"/>
          <ac:picMkLst>
            <pc:docMk/>
            <pc:sldMk cId="379073469" sldId="271"/>
            <ac:picMk id="7" creationId="{39F4D9BE-729A-E926-CAC1-90296C7DFCF8}"/>
          </ac:picMkLst>
        </pc:picChg>
        <pc:picChg chg="add mod">
          <ac:chgData name="Uğur Kaya" userId="0069765e44653602" providerId="LiveId" clId="{8A6BBEE6-0A9E-4193-A301-1046BBFDAA08}" dt="2025-12-24T13:23:26.328" v="4745" actId="1076"/>
          <ac:picMkLst>
            <pc:docMk/>
            <pc:sldMk cId="379073469" sldId="271"/>
            <ac:picMk id="9" creationId="{999D3FA2-53A6-298A-40B1-64E50A818A24}"/>
          </ac:picMkLst>
        </pc:picChg>
      </pc:sldChg>
      <pc:sldChg chg="addSp delSp modSp new mod">
        <pc:chgData name="Uğur Kaya" userId="0069765e44653602" providerId="LiveId" clId="{8A6BBEE6-0A9E-4193-A301-1046BBFDAA08}" dt="2025-12-24T13:44:19.457" v="6304" actId="12"/>
        <pc:sldMkLst>
          <pc:docMk/>
          <pc:sldMk cId="674448083" sldId="272"/>
        </pc:sldMkLst>
        <pc:spChg chg="del">
          <ac:chgData name="Uğur Kaya" userId="0069765e44653602" providerId="LiveId" clId="{8A6BBEE6-0A9E-4193-A301-1046BBFDAA08}" dt="2025-12-24T13:24:29.919" v="4750" actId="478"/>
          <ac:spMkLst>
            <pc:docMk/>
            <pc:sldMk cId="674448083" sldId="272"/>
            <ac:spMk id="2" creationId="{58CDAECE-C924-CEC7-7968-72C1157F086D}"/>
          </ac:spMkLst>
        </pc:spChg>
        <pc:spChg chg="del">
          <ac:chgData name="Uğur Kaya" userId="0069765e44653602" providerId="LiveId" clId="{8A6BBEE6-0A9E-4193-A301-1046BBFDAA08}" dt="2025-12-24T13:24:23.181" v="4747" actId="22"/>
          <ac:spMkLst>
            <pc:docMk/>
            <pc:sldMk cId="674448083" sldId="272"/>
            <ac:spMk id="3" creationId="{5DD1AA8D-4326-71AE-DF37-2AE3CC21FA43}"/>
          </ac:spMkLst>
        </pc:spChg>
        <pc:spChg chg="add del mod">
          <ac:chgData name="Uğur Kaya" userId="0069765e44653602" providerId="LiveId" clId="{8A6BBEE6-0A9E-4193-A301-1046BBFDAA08}" dt="2025-12-24T13:26:47.933" v="5152"/>
          <ac:spMkLst>
            <pc:docMk/>
            <pc:sldMk cId="674448083" sldId="272"/>
            <ac:spMk id="6" creationId="{B8056119-BA04-2376-6972-B1B5F33435C6}"/>
          </ac:spMkLst>
        </pc:spChg>
        <pc:spChg chg="add mod">
          <ac:chgData name="Uğur Kaya" userId="0069765e44653602" providerId="LiveId" clId="{8A6BBEE6-0A9E-4193-A301-1046BBFDAA08}" dt="2025-12-24T13:44:19.457" v="6304" actId="12"/>
          <ac:spMkLst>
            <pc:docMk/>
            <pc:sldMk cId="674448083" sldId="272"/>
            <ac:spMk id="7" creationId="{8071B33B-89CF-EBDE-96ED-4C2A990AA02A}"/>
          </ac:spMkLst>
        </pc:spChg>
        <pc:picChg chg="add mod ord">
          <ac:chgData name="Uğur Kaya" userId="0069765e44653602" providerId="LiveId" clId="{8A6BBEE6-0A9E-4193-A301-1046BBFDAA08}" dt="2025-12-24T13:44:05.846" v="6296" actId="1076"/>
          <ac:picMkLst>
            <pc:docMk/>
            <pc:sldMk cId="674448083" sldId="272"/>
            <ac:picMk id="5" creationId="{B1F0078F-8572-73F5-917F-8C48B62C090F}"/>
          </ac:picMkLst>
        </pc:picChg>
      </pc:sldChg>
      <pc:sldChg chg="addSp delSp modSp new mod">
        <pc:chgData name="Uğur Kaya" userId="0069765e44653602" providerId="LiveId" clId="{8A6BBEE6-0A9E-4193-A301-1046BBFDAA08}" dt="2025-12-24T13:43:40.009" v="6288" actId="20577"/>
        <pc:sldMkLst>
          <pc:docMk/>
          <pc:sldMk cId="3816894536" sldId="273"/>
        </pc:sldMkLst>
        <pc:spChg chg="del">
          <ac:chgData name="Uğur Kaya" userId="0069765e44653602" providerId="LiveId" clId="{8A6BBEE6-0A9E-4193-A301-1046BBFDAA08}" dt="2025-12-24T13:36:15.282" v="6033" actId="478"/>
          <ac:spMkLst>
            <pc:docMk/>
            <pc:sldMk cId="3816894536" sldId="273"/>
            <ac:spMk id="2" creationId="{EA2D905E-9D0E-38F1-3252-47ADBFFF4611}"/>
          </ac:spMkLst>
        </pc:spChg>
        <pc:spChg chg="mod">
          <ac:chgData name="Uğur Kaya" userId="0069765e44653602" providerId="LiveId" clId="{8A6BBEE6-0A9E-4193-A301-1046BBFDAA08}" dt="2025-12-24T13:43:40.009" v="6288" actId="20577"/>
          <ac:spMkLst>
            <pc:docMk/>
            <pc:sldMk cId="3816894536" sldId="273"/>
            <ac:spMk id="3" creationId="{8642AAB6-1098-9D21-A5B2-75B35B6B87D6}"/>
          </ac:spMkLst>
        </pc:spChg>
        <pc:spChg chg="add mod">
          <ac:chgData name="Uğur Kaya" userId="0069765e44653602" providerId="LiveId" clId="{8A6BBEE6-0A9E-4193-A301-1046BBFDAA08}" dt="2025-12-24T13:43:27.694" v="6274" actId="20577"/>
          <ac:spMkLst>
            <pc:docMk/>
            <pc:sldMk cId="3816894536" sldId="273"/>
            <ac:spMk id="5" creationId="{85A378E4-EB99-4DA5-BDB9-991F1E2C1C9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AD7610B-5E7D-4CEF-B5FE-2C7BD689ADE5}" type="datetimeFigureOut">
              <a:rPr lang="tr-TR" smtClean="0"/>
              <a:t>27.12.2025</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997A990-0878-4F2B-90A6-1794DFDE383F}" type="slidenum">
              <a:rPr lang="tr-TR" smtClean="0"/>
              <a:t>‹#›</a:t>
            </a:fld>
            <a:endParaRPr lang="tr-TR"/>
          </a:p>
        </p:txBody>
      </p:sp>
    </p:spTree>
    <p:extLst>
      <p:ext uri="{BB962C8B-B14F-4D97-AF65-F5344CB8AC3E}">
        <p14:creationId xmlns:p14="http://schemas.microsoft.com/office/powerpoint/2010/main" val="263544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AD7610B-5E7D-4CEF-B5FE-2C7BD689ADE5}" type="datetimeFigureOut">
              <a:rPr lang="tr-TR" smtClean="0"/>
              <a:t>27.12.2025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42348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AD7610B-5E7D-4CEF-B5FE-2C7BD689ADE5}" type="datetimeFigureOut">
              <a:rPr lang="tr-TR" smtClean="0"/>
              <a:t>27.12.2025</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997A990-0878-4F2B-90A6-1794DFDE383F}" type="slidenum">
              <a:rPr lang="tr-TR" smtClean="0"/>
              <a:t>‹#›</a:t>
            </a:fld>
            <a:endParaRPr lang="tr-TR"/>
          </a:p>
        </p:txBody>
      </p:sp>
    </p:spTree>
    <p:extLst>
      <p:ext uri="{BB962C8B-B14F-4D97-AF65-F5344CB8AC3E}">
        <p14:creationId xmlns:p14="http://schemas.microsoft.com/office/powerpoint/2010/main" val="424844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AD7610B-5E7D-4CEF-B5FE-2C7BD689ADE5}" type="datetimeFigureOut">
              <a:rPr lang="tr-TR" smtClean="0"/>
              <a:t>27.12.2025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310208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D7610B-5E7D-4CEF-B5FE-2C7BD689ADE5}" type="datetimeFigureOut">
              <a:rPr lang="tr-TR" smtClean="0"/>
              <a:t>27.12.2025</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97A990-0878-4F2B-90A6-1794DFDE383F}" type="slidenum">
              <a:rPr lang="tr-TR" smtClean="0"/>
              <a:t>‹#›</a:t>
            </a:fld>
            <a:endParaRPr lang="tr-TR"/>
          </a:p>
        </p:txBody>
      </p:sp>
    </p:spTree>
    <p:extLst>
      <p:ext uri="{BB962C8B-B14F-4D97-AF65-F5344CB8AC3E}">
        <p14:creationId xmlns:p14="http://schemas.microsoft.com/office/powerpoint/2010/main" val="270523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AD7610B-5E7D-4CEF-B5FE-2C7BD689ADE5}" type="datetimeFigureOut">
              <a:rPr lang="tr-TR" smtClean="0"/>
              <a:t>27.12.2025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119025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AD7610B-5E7D-4CEF-B5FE-2C7BD689ADE5}" type="datetimeFigureOut">
              <a:rPr lang="tr-TR" smtClean="0"/>
              <a:t>27.12.2025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407984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AD7610B-5E7D-4CEF-B5FE-2C7BD689ADE5}" type="datetimeFigureOut">
              <a:rPr lang="tr-TR" smtClean="0"/>
              <a:t>27.12.2025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207942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7610B-5E7D-4CEF-B5FE-2C7BD689ADE5}" type="datetimeFigureOut">
              <a:rPr lang="tr-TR" smtClean="0"/>
              <a:t>27.12.2025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204171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AD7610B-5E7D-4CEF-B5FE-2C7BD689ADE5}" type="datetimeFigureOut">
              <a:rPr lang="tr-TR" smtClean="0"/>
              <a:t>27.12.2025</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997A990-0878-4F2B-90A6-1794DFDE383F}" type="slidenum">
              <a:rPr lang="tr-TR" smtClean="0"/>
              <a:t>‹#›</a:t>
            </a:fld>
            <a:endParaRPr lang="tr-TR"/>
          </a:p>
        </p:txBody>
      </p:sp>
    </p:spTree>
    <p:extLst>
      <p:ext uri="{BB962C8B-B14F-4D97-AF65-F5344CB8AC3E}">
        <p14:creationId xmlns:p14="http://schemas.microsoft.com/office/powerpoint/2010/main" val="4123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AD7610B-5E7D-4CEF-B5FE-2C7BD689ADE5}" type="datetimeFigureOut">
              <a:rPr lang="tr-TR" smtClean="0"/>
              <a:t>27.12.2025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97A990-0878-4F2B-90A6-1794DFDE383F}" type="slidenum">
              <a:rPr lang="tr-TR" smtClean="0"/>
              <a:t>‹#›</a:t>
            </a:fld>
            <a:endParaRPr lang="tr-TR"/>
          </a:p>
        </p:txBody>
      </p:sp>
    </p:spTree>
    <p:extLst>
      <p:ext uri="{BB962C8B-B14F-4D97-AF65-F5344CB8AC3E}">
        <p14:creationId xmlns:p14="http://schemas.microsoft.com/office/powerpoint/2010/main" val="340960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AD7610B-5E7D-4CEF-B5FE-2C7BD689ADE5}" type="datetimeFigureOut">
              <a:rPr lang="tr-TR" smtClean="0"/>
              <a:t>27.12.2025</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997A990-0878-4F2B-90A6-1794DFDE383F}"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3166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yazı tipi, grafik, logo, grafik tasarım içeren bir resim&#10;&#10;Yapay zeka tarafından oluşturulmuş içerik yanlış olabilir.">
            <a:extLst>
              <a:ext uri="{FF2B5EF4-FFF2-40B4-BE49-F238E27FC236}">
                <a16:creationId xmlns:a16="http://schemas.microsoft.com/office/drawing/2014/main" id="{14F6622B-DF98-0323-E9E2-B35A275CA690}"/>
              </a:ext>
            </a:extLst>
          </p:cNvPr>
          <p:cNvPicPr>
            <a:picLocks noChangeAspect="1"/>
          </p:cNvPicPr>
          <p:nvPr/>
        </p:nvPicPr>
        <p:blipFill>
          <a:blip r:embed="rId2"/>
          <a:stretch>
            <a:fillRect/>
          </a:stretch>
        </p:blipFill>
        <p:spPr>
          <a:xfrm>
            <a:off x="2902624" y="2764244"/>
            <a:ext cx="5801535" cy="1457528"/>
          </a:xfrm>
          <a:prstGeom prst="rect">
            <a:avLst/>
          </a:prstGeom>
        </p:spPr>
      </p:pic>
    </p:spTree>
    <p:extLst>
      <p:ext uri="{BB962C8B-B14F-4D97-AF65-F5344CB8AC3E}">
        <p14:creationId xmlns:p14="http://schemas.microsoft.com/office/powerpoint/2010/main" val="337625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sayı, numara içeren bir resim&#10;&#10;Yapay zeka tarafından oluşturulmuş içerik yanlış olabilir.">
            <a:extLst>
              <a:ext uri="{FF2B5EF4-FFF2-40B4-BE49-F238E27FC236}">
                <a16:creationId xmlns:a16="http://schemas.microsoft.com/office/drawing/2014/main" id="{9DDF9CFA-FC61-BAC3-072F-22ABA88B3379}"/>
              </a:ext>
            </a:extLst>
          </p:cNvPr>
          <p:cNvPicPr>
            <a:picLocks noChangeAspect="1"/>
          </p:cNvPicPr>
          <p:nvPr/>
        </p:nvPicPr>
        <p:blipFill>
          <a:blip r:embed="rId2"/>
          <a:stretch>
            <a:fillRect/>
          </a:stretch>
        </p:blipFill>
        <p:spPr>
          <a:xfrm>
            <a:off x="3464938" y="1947277"/>
            <a:ext cx="5719193" cy="4616423"/>
          </a:xfrm>
          <a:prstGeom prst="rect">
            <a:avLst/>
          </a:prstGeom>
        </p:spPr>
      </p:pic>
      <p:sp>
        <p:nvSpPr>
          <p:cNvPr id="9" name="Metin kutusu 8">
            <a:extLst>
              <a:ext uri="{FF2B5EF4-FFF2-40B4-BE49-F238E27FC236}">
                <a16:creationId xmlns:a16="http://schemas.microsoft.com/office/drawing/2014/main" id="{14F295F9-A898-2103-E9C6-C28623985DF3}"/>
              </a:ext>
            </a:extLst>
          </p:cNvPr>
          <p:cNvSpPr txBox="1"/>
          <p:nvPr/>
        </p:nvSpPr>
        <p:spPr>
          <a:xfrm>
            <a:off x="2474976" y="777240"/>
            <a:ext cx="7242048" cy="769441"/>
          </a:xfrm>
          <a:prstGeom prst="rect">
            <a:avLst/>
          </a:prstGeom>
          <a:noFill/>
        </p:spPr>
        <p:txBody>
          <a:bodyPr wrap="square" rtlCol="0">
            <a:spAutoFit/>
          </a:bodyPr>
          <a:lstStyle/>
          <a:p>
            <a:pPr algn="ctr"/>
            <a:r>
              <a:rPr lang="tr-TR" sz="4400" dirty="0">
                <a:solidFill>
                  <a:schemeClr val="bg1"/>
                </a:solidFill>
              </a:rPr>
              <a:t>Kelime Puzzle </a:t>
            </a:r>
          </a:p>
        </p:txBody>
      </p:sp>
    </p:spTree>
    <p:extLst>
      <p:ext uri="{BB962C8B-B14F-4D97-AF65-F5344CB8AC3E}">
        <p14:creationId xmlns:p14="http://schemas.microsoft.com/office/powerpoint/2010/main" val="358661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94575-ED9F-48C1-55F3-F7E07BB7001D}"/>
              </a:ext>
            </a:extLst>
          </p:cNvPr>
          <p:cNvSpPr>
            <a:spLocks noGrp="1"/>
          </p:cNvSpPr>
          <p:nvPr>
            <p:ph type="title"/>
          </p:nvPr>
        </p:nvSpPr>
        <p:spPr/>
        <p:txBody>
          <a:bodyPr>
            <a:normAutofit/>
          </a:bodyPr>
          <a:lstStyle/>
          <a:p>
            <a:r>
              <a:rPr lang="tr-TR" sz="4400" dirty="0"/>
              <a:t>İşlevsel Yönlendirme</a:t>
            </a:r>
          </a:p>
        </p:txBody>
      </p:sp>
      <p:pic>
        <p:nvPicPr>
          <p:cNvPr id="5" name="Resim 4" descr="metin, ekran görüntüsü, yazı tipi içeren bir resim&#10;&#10;Yapay zeka tarafından oluşturulmuş içerik yanlış olabilir.">
            <a:extLst>
              <a:ext uri="{FF2B5EF4-FFF2-40B4-BE49-F238E27FC236}">
                <a16:creationId xmlns:a16="http://schemas.microsoft.com/office/drawing/2014/main" id="{759B4298-45F9-E210-4422-395B95D2990D}"/>
              </a:ext>
            </a:extLst>
          </p:cNvPr>
          <p:cNvPicPr>
            <a:picLocks noChangeAspect="1"/>
          </p:cNvPicPr>
          <p:nvPr/>
        </p:nvPicPr>
        <p:blipFill>
          <a:blip r:embed="rId2">
            <a:extLst>
              <a:ext uri="{28A0092B-C50C-407E-A947-70E740481C1C}">
                <a14:useLocalDpi xmlns:a14="http://schemas.microsoft.com/office/drawing/2010/main" val="0"/>
              </a:ext>
            </a:extLst>
          </a:blip>
          <a:srcRect b="12913"/>
          <a:stretch>
            <a:fillRect/>
          </a:stretch>
        </p:blipFill>
        <p:spPr>
          <a:xfrm>
            <a:off x="232581" y="4962641"/>
            <a:ext cx="6493902" cy="1611413"/>
          </a:xfrm>
          <a:prstGeom prst="rect">
            <a:avLst/>
          </a:prstGeom>
        </p:spPr>
      </p:pic>
      <p:pic>
        <p:nvPicPr>
          <p:cNvPr id="7" name="Resim 6" descr="metin, ekran görüntüsü, yazı tipi, grafik tasarım içeren bir resim&#10;&#10;Yapay zeka tarafından oluşturulmuş içerik yanlış olabilir.">
            <a:extLst>
              <a:ext uri="{FF2B5EF4-FFF2-40B4-BE49-F238E27FC236}">
                <a16:creationId xmlns:a16="http://schemas.microsoft.com/office/drawing/2014/main" id="{376286C1-4D61-7EFA-293A-AFCF874A0273}"/>
              </a:ext>
            </a:extLst>
          </p:cNvPr>
          <p:cNvPicPr>
            <a:picLocks noChangeAspect="1"/>
          </p:cNvPicPr>
          <p:nvPr/>
        </p:nvPicPr>
        <p:blipFill>
          <a:blip r:embed="rId3">
            <a:extLst>
              <a:ext uri="{28A0092B-C50C-407E-A947-70E740481C1C}">
                <a14:useLocalDpi xmlns:a14="http://schemas.microsoft.com/office/drawing/2010/main" val="0"/>
              </a:ext>
            </a:extLst>
          </a:blip>
          <a:srcRect t="-81649" b="81649"/>
          <a:stretch>
            <a:fillRect/>
          </a:stretch>
        </p:blipFill>
        <p:spPr>
          <a:xfrm>
            <a:off x="232581" y="1810954"/>
            <a:ext cx="6041515" cy="2647376"/>
          </a:xfrm>
          <a:prstGeom prst="rect">
            <a:avLst/>
          </a:prstGeom>
        </p:spPr>
      </p:pic>
      <p:sp>
        <p:nvSpPr>
          <p:cNvPr id="8" name="Metin kutusu 7">
            <a:extLst>
              <a:ext uri="{FF2B5EF4-FFF2-40B4-BE49-F238E27FC236}">
                <a16:creationId xmlns:a16="http://schemas.microsoft.com/office/drawing/2014/main" id="{D73A1845-FE58-578F-07C3-55BC53CE2F37}"/>
              </a:ext>
            </a:extLst>
          </p:cNvPr>
          <p:cNvSpPr txBox="1"/>
          <p:nvPr/>
        </p:nvSpPr>
        <p:spPr>
          <a:xfrm>
            <a:off x="232580" y="2024558"/>
            <a:ext cx="6041515" cy="1477328"/>
          </a:xfrm>
          <a:prstGeom prst="rect">
            <a:avLst/>
          </a:prstGeom>
          <a:noFill/>
        </p:spPr>
        <p:txBody>
          <a:bodyPr wrap="square" rtlCol="0">
            <a:spAutoFit/>
          </a:bodyPr>
          <a:lstStyle/>
          <a:p>
            <a:r>
              <a:rPr lang="tr-TR" dirty="0"/>
              <a:t>Sitede 11 başlık altında yönlendirme butonu bulunmaktadır bunların üzerine geldiğimizde 2. görseldeki gibi bizi direk girmek istediğimiz sayfaya kısayol aracılığıyla götürüyor ancak başlığın kendisine tıkladığımızda 3. görseldeki gibi bizi ayrı bir sayfaya götürüp daha detaylı gösteriyor. </a:t>
            </a:r>
          </a:p>
        </p:txBody>
      </p:sp>
      <p:sp>
        <p:nvSpPr>
          <p:cNvPr id="9" name="Metin kutusu 8">
            <a:extLst>
              <a:ext uri="{FF2B5EF4-FFF2-40B4-BE49-F238E27FC236}">
                <a16:creationId xmlns:a16="http://schemas.microsoft.com/office/drawing/2014/main" id="{DC81014B-4369-2ADC-3454-B833CEF35273}"/>
              </a:ext>
            </a:extLst>
          </p:cNvPr>
          <p:cNvSpPr txBox="1"/>
          <p:nvPr/>
        </p:nvSpPr>
        <p:spPr>
          <a:xfrm>
            <a:off x="0" y="4578596"/>
            <a:ext cx="1867301" cy="369332"/>
          </a:xfrm>
          <a:prstGeom prst="rect">
            <a:avLst/>
          </a:prstGeom>
          <a:noFill/>
        </p:spPr>
        <p:txBody>
          <a:bodyPr wrap="square" rtlCol="0">
            <a:spAutoFit/>
          </a:bodyPr>
          <a:lstStyle/>
          <a:p>
            <a:r>
              <a:rPr lang="tr-TR" dirty="0"/>
              <a:t>2.</a:t>
            </a:r>
          </a:p>
        </p:txBody>
      </p:sp>
      <p:sp>
        <p:nvSpPr>
          <p:cNvPr id="10" name="Metin kutusu 9">
            <a:extLst>
              <a:ext uri="{FF2B5EF4-FFF2-40B4-BE49-F238E27FC236}">
                <a16:creationId xmlns:a16="http://schemas.microsoft.com/office/drawing/2014/main" id="{B41763BC-0F9C-5456-D34B-86B7BF95778E}"/>
              </a:ext>
            </a:extLst>
          </p:cNvPr>
          <p:cNvSpPr txBox="1"/>
          <p:nvPr/>
        </p:nvSpPr>
        <p:spPr>
          <a:xfrm>
            <a:off x="9625" y="3533171"/>
            <a:ext cx="1857676" cy="369332"/>
          </a:xfrm>
          <a:prstGeom prst="rect">
            <a:avLst/>
          </a:prstGeom>
          <a:noFill/>
        </p:spPr>
        <p:txBody>
          <a:bodyPr wrap="square" rtlCol="0">
            <a:spAutoFit/>
          </a:bodyPr>
          <a:lstStyle/>
          <a:p>
            <a:r>
              <a:rPr lang="tr-TR" dirty="0"/>
              <a:t>1.</a:t>
            </a:r>
          </a:p>
        </p:txBody>
      </p:sp>
      <p:pic>
        <p:nvPicPr>
          <p:cNvPr id="12" name="Resim 11" descr="metin, ekran görüntüsü, yazı tipi, sayı, numara içeren bir resim&#10;&#10;Yapay zeka tarafından oluşturulmuş içerik yanlış olabilir.">
            <a:extLst>
              <a:ext uri="{FF2B5EF4-FFF2-40B4-BE49-F238E27FC236}">
                <a16:creationId xmlns:a16="http://schemas.microsoft.com/office/drawing/2014/main" id="{AAC73F89-5214-F55A-C7FF-10C3D300273A}"/>
              </a:ext>
            </a:extLst>
          </p:cNvPr>
          <p:cNvPicPr>
            <a:picLocks noChangeAspect="1"/>
          </p:cNvPicPr>
          <p:nvPr/>
        </p:nvPicPr>
        <p:blipFill>
          <a:blip r:embed="rId4"/>
          <a:stretch>
            <a:fillRect/>
          </a:stretch>
        </p:blipFill>
        <p:spPr>
          <a:xfrm>
            <a:off x="7109375" y="2053670"/>
            <a:ext cx="4850044" cy="4439205"/>
          </a:xfrm>
          <a:prstGeom prst="rect">
            <a:avLst/>
          </a:prstGeom>
        </p:spPr>
      </p:pic>
    </p:spTree>
    <p:extLst>
      <p:ext uri="{BB962C8B-B14F-4D97-AF65-F5344CB8AC3E}">
        <p14:creationId xmlns:p14="http://schemas.microsoft.com/office/powerpoint/2010/main" val="211531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E1B20C-C13F-2D7A-CAA6-1E45DC862BD4}"/>
              </a:ext>
            </a:extLst>
          </p:cNvPr>
          <p:cNvSpPr>
            <a:spLocks noGrp="1"/>
          </p:cNvSpPr>
          <p:nvPr>
            <p:ph type="title"/>
          </p:nvPr>
        </p:nvSpPr>
        <p:spPr>
          <a:xfrm>
            <a:off x="587462" y="430095"/>
            <a:ext cx="10515600" cy="1325563"/>
          </a:xfrm>
        </p:spPr>
        <p:txBody>
          <a:bodyPr>
            <a:normAutofit/>
          </a:bodyPr>
          <a:lstStyle/>
          <a:p>
            <a:r>
              <a:rPr lang="tr-TR" sz="3200" dirty="0"/>
              <a:t>Sitenin altında ise başlık yerine direkt konuya götüren bağlantılar bulunmakta.</a:t>
            </a:r>
          </a:p>
        </p:txBody>
      </p:sp>
      <p:pic>
        <p:nvPicPr>
          <p:cNvPr id="5" name="Resim 4" descr="metin, ekran görüntüsü, yazı tipi içeren bir resim&#10;&#10;Yapay zeka tarafından oluşturulmuş içerik yanlış olabilir.">
            <a:extLst>
              <a:ext uri="{FF2B5EF4-FFF2-40B4-BE49-F238E27FC236}">
                <a16:creationId xmlns:a16="http://schemas.microsoft.com/office/drawing/2014/main" id="{67B8BF26-A256-0F70-E0D6-07F06C2493AB}"/>
              </a:ext>
            </a:extLst>
          </p:cNvPr>
          <p:cNvPicPr>
            <a:picLocks noChangeAspect="1"/>
          </p:cNvPicPr>
          <p:nvPr/>
        </p:nvPicPr>
        <p:blipFill>
          <a:blip r:embed="rId2"/>
          <a:stretch>
            <a:fillRect/>
          </a:stretch>
        </p:blipFill>
        <p:spPr>
          <a:xfrm>
            <a:off x="2847734" y="2721648"/>
            <a:ext cx="5611008" cy="2800741"/>
          </a:xfrm>
          <a:prstGeom prst="rect">
            <a:avLst/>
          </a:prstGeom>
        </p:spPr>
      </p:pic>
    </p:spTree>
    <p:extLst>
      <p:ext uri="{BB962C8B-B14F-4D97-AF65-F5344CB8AC3E}">
        <p14:creationId xmlns:p14="http://schemas.microsoft.com/office/powerpoint/2010/main" val="75847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hesap makinesi içeren bir resim&#10;&#10;Yapay zeka tarafından oluşturulmuş içerik yanlış olabilir.">
            <a:extLst>
              <a:ext uri="{FF2B5EF4-FFF2-40B4-BE49-F238E27FC236}">
                <a16:creationId xmlns:a16="http://schemas.microsoft.com/office/drawing/2014/main" id="{49D237F7-084B-B44D-BDF6-1C66B4C20337}"/>
              </a:ext>
            </a:extLst>
          </p:cNvPr>
          <p:cNvPicPr>
            <a:picLocks noGrp="1" noChangeAspect="1"/>
          </p:cNvPicPr>
          <p:nvPr>
            <p:ph idx="1"/>
          </p:nvPr>
        </p:nvPicPr>
        <p:blipFill>
          <a:blip r:embed="rId2"/>
          <a:stretch>
            <a:fillRect/>
          </a:stretch>
        </p:blipFill>
        <p:spPr>
          <a:xfrm>
            <a:off x="838200" y="1921878"/>
            <a:ext cx="5481082" cy="4351338"/>
          </a:xfrm>
          <a:prstGeom prst="rect">
            <a:avLst/>
          </a:prstGeom>
        </p:spPr>
      </p:pic>
      <p:sp>
        <p:nvSpPr>
          <p:cNvPr id="6" name="Metin kutusu 5">
            <a:extLst>
              <a:ext uri="{FF2B5EF4-FFF2-40B4-BE49-F238E27FC236}">
                <a16:creationId xmlns:a16="http://schemas.microsoft.com/office/drawing/2014/main" id="{6FE46B70-9527-E857-A5C0-66C4CFA916AF}"/>
              </a:ext>
            </a:extLst>
          </p:cNvPr>
          <p:cNvSpPr txBox="1"/>
          <p:nvPr/>
        </p:nvSpPr>
        <p:spPr>
          <a:xfrm>
            <a:off x="746760" y="794084"/>
            <a:ext cx="7786838" cy="769441"/>
          </a:xfrm>
          <a:prstGeom prst="rect">
            <a:avLst/>
          </a:prstGeom>
          <a:noFill/>
        </p:spPr>
        <p:txBody>
          <a:bodyPr wrap="square" rtlCol="0">
            <a:spAutoFit/>
          </a:bodyPr>
          <a:lstStyle/>
          <a:p>
            <a:r>
              <a:rPr lang="tr-TR" sz="4400" dirty="0">
                <a:solidFill>
                  <a:schemeClr val="bg1"/>
                </a:solidFill>
              </a:rPr>
              <a:t>Eğitsel Yönlendirmeler</a:t>
            </a:r>
          </a:p>
        </p:txBody>
      </p:sp>
      <p:sp>
        <p:nvSpPr>
          <p:cNvPr id="7" name="Metin kutusu 6">
            <a:extLst>
              <a:ext uri="{FF2B5EF4-FFF2-40B4-BE49-F238E27FC236}">
                <a16:creationId xmlns:a16="http://schemas.microsoft.com/office/drawing/2014/main" id="{3CDD182C-75A7-4442-0C0C-8344D3E0CACA}"/>
              </a:ext>
            </a:extLst>
          </p:cNvPr>
          <p:cNvSpPr txBox="1"/>
          <p:nvPr/>
        </p:nvSpPr>
        <p:spPr>
          <a:xfrm>
            <a:off x="7026442" y="1809549"/>
            <a:ext cx="2646947" cy="3693319"/>
          </a:xfrm>
          <a:prstGeom prst="rect">
            <a:avLst/>
          </a:prstGeom>
          <a:noFill/>
        </p:spPr>
        <p:txBody>
          <a:bodyPr wrap="square" rtlCol="0">
            <a:spAutoFit/>
          </a:bodyPr>
          <a:lstStyle/>
          <a:p>
            <a:r>
              <a:rPr lang="tr-TR" dirty="0"/>
              <a:t>Örnek olarak dinleyerek eşleştirme etkinliğinde yukarıda bize ‘’</a:t>
            </a:r>
            <a:r>
              <a:rPr lang="fr-FR" dirty="0"/>
              <a:t> Clique sur un bouton orange et glisse à côté l'étiquette violette du mot que tu as entendu. Complète toute la grille, puis appuie sur "J'ai terminé" pour contrôler ton résultat.</a:t>
            </a:r>
            <a:r>
              <a:rPr lang="tr-TR" dirty="0"/>
              <a:t>’’ diye bir yönlendirme sağlamış.</a:t>
            </a:r>
            <a:endParaRPr lang="fr-FR" dirty="0"/>
          </a:p>
          <a:p>
            <a:endParaRPr lang="tr-TR" dirty="0"/>
          </a:p>
        </p:txBody>
      </p:sp>
    </p:spTree>
    <p:extLst>
      <p:ext uri="{BB962C8B-B14F-4D97-AF65-F5344CB8AC3E}">
        <p14:creationId xmlns:p14="http://schemas.microsoft.com/office/powerpoint/2010/main" val="427729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logo içeren bir resim&#10;&#10;Yapay zeka tarafından oluşturulmuş içerik yanlış olabilir.">
            <a:extLst>
              <a:ext uri="{FF2B5EF4-FFF2-40B4-BE49-F238E27FC236}">
                <a16:creationId xmlns:a16="http://schemas.microsoft.com/office/drawing/2014/main" id="{4CEFE484-51D1-2C65-A0B5-5938ECD461C4}"/>
              </a:ext>
            </a:extLst>
          </p:cNvPr>
          <p:cNvPicPr>
            <a:picLocks noChangeAspect="1"/>
          </p:cNvPicPr>
          <p:nvPr/>
        </p:nvPicPr>
        <p:blipFill>
          <a:blip r:embed="rId2"/>
          <a:srcRect r="21032"/>
          <a:stretch>
            <a:fillRect/>
          </a:stretch>
        </p:blipFill>
        <p:spPr>
          <a:xfrm>
            <a:off x="320040" y="1827365"/>
            <a:ext cx="5561741" cy="3605954"/>
          </a:xfrm>
          <a:prstGeom prst="rect">
            <a:avLst/>
          </a:prstGeom>
        </p:spPr>
      </p:pic>
      <p:sp>
        <p:nvSpPr>
          <p:cNvPr id="6" name="Metin kutusu 5">
            <a:extLst>
              <a:ext uri="{FF2B5EF4-FFF2-40B4-BE49-F238E27FC236}">
                <a16:creationId xmlns:a16="http://schemas.microsoft.com/office/drawing/2014/main" id="{74C58A0C-C102-390D-4557-45D7D586C2FB}"/>
              </a:ext>
            </a:extLst>
          </p:cNvPr>
          <p:cNvSpPr txBox="1"/>
          <p:nvPr/>
        </p:nvSpPr>
        <p:spPr>
          <a:xfrm>
            <a:off x="320040" y="5433319"/>
            <a:ext cx="4507992" cy="923330"/>
          </a:xfrm>
          <a:prstGeom prst="rect">
            <a:avLst/>
          </a:prstGeom>
          <a:noFill/>
        </p:spPr>
        <p:txBody>
          <a:bodyPr wrap="square" rtlCol="0">
            <a:spAutoFit/>
          </a:bodyPr>
          <a:lstStyle/>
          <a:p>
            <a:r>
              <a:rPr lang="tr-TR" dirty="0"/>
              <a:t>‘’</a:t>
            </a:r>
            <a:r>
              <a:rPr lang="tr-TR" dirty="0" err="1"/>
              <a:t>J’ai</a:t>
            </a:r>
            <a:r>
              <a:rPr lang="tr-TR" dirty="0"/>
              <a:t> </a:t>
            </a:r>
            <a:r>
              <a:rPr lang="tr-TR" dirty="0" err="1"/>
              <a:t>Terminé</a:t>
            </a:r>
            <a:r>
              <a:rPr lang="tr-TR" dirty="0"/>
              <a:t>’’ butonuna bastıktan sonra bize yanlışlarımızı doğrudan dönüt olarak gösteriyor.</a:t>
            </a:r>
          </a:p>
        </p:txBody>
      </p:sp>
      <p:pic>
        <p:nvPicPr>
          <p:cNvPr id="8" name="Resim 7" descr="metin, ekran görüntüsü, yazı tipi, logo içeren bir resim&#10;&#10;Yapay zeka tarafından oluşturulmuş içerik yanlış olabilir.">
            <a:extLst>
              <a:ext uri="{FF2B5EF4-FFF2-40B4-BE49-F238E27FC236}">
                <a16:creationId xmlns:a16="http://schemas.microsoft.com/office/drawing/2014/main" id="{B4D7D7F2-207B-3A2E-CC92-2BF7A27A1EFF}"/>
              </a:ext>
            </a:extLst>
          </p:cNvPr>
          <p:cNvPicPr>
            <a:picLocks noChangeAspect="1"/>
          </p:cNvPicPr>
          <p:nvPr/>
        </p:nvPicPr>
        <p:blipFill>
          <a:blip r:embed="rId3"/>
          <a:stretch>
            <a:fillRect/>
          </a:stretch>
        </p:blipFill>
        <p:spPr>
          <a:xfrm>
            <a:off x="8253856" y="2023355"/>
            <a:ext cx="1829055" cy="2219635"/>
          </a:xfrm>
          <a:prstGeom prst="rect">
            <a:avLst/>
          </a:prstGeom>
        </p:spPr>
      </p:pic>
      <p:sp>
        <p:nvSpPr>
          <p:cNvPr id="9" name="Metin kutusu 8">
            <a:extLst>
              <a:ext uri="{FF2B5EF4-FFF2-40B4-BE49-F238E27FC236}">
                <a16:creationId xmlns:a16="http://schemas.microsoft.com/office/drawing/2014/main" id="{4B0CF24B-9F57-3969-85FD-0EF889295AD3}"/>
              </a:ext>
            </a:extLst>
          </p:cNvPr>
          <p:cNvSpPr txBox="1"/>
          <p:nvPr/>
        </p:nvSpPr>
        <p:spPr>
          <a:xfrm>
            <a:off x="7799832" y="4526280"/>
            <a:ext cx="3200400" cy="2031325"/>
          </a:xfrm>
          <a:prstGeom prst="rect">
            <a:avLst/>
          </a:prstGeom>
          <a:noFill/>
        </p:spPr>
        <p:txBody>
          <a:bodyPr wrap="square" rtlCol="0">
            <a:spAutoFit/>
          </a:bodyPr>
          <a:lstStyle/>
          <a:p>
            <a:r>
              <a:rPr lang="tr-TR" dirty="0"/>
              <a:t>Ayrıca dilersek ‘’</a:t>
            </a:r>
            <a:r>
              <a:rPr lang="tr-TR" dirty="0" err="1"/>
              <a:t>corriger</a:t>
            </a:r>
            <a:r>
              <a:rPr lang="tr-TR" dirty="0"/>
              <a:t>’’ butonu ile doğrularını göstermesini ‘’</a:t>
            </a:r>
            <a:r>
              <a:rPr lang="tr-TR" dirty="0" err="1"/>
              <a:t>recommencer</a:t>
            </a:r>
            <a:r>
              <a:rPr lang="tr-TR" dirty="0"/>
              <a:t>’’ butonu ile de baştan başlamamızı sağlıyor. Ayrıca kaç doğru yaptığımızı gösteren bir sonuç yeri var.</a:t>
            </a:r>
          </a:p>
        </p:txBody>
      </p:sp>
    </p:spTree>
    <p:extLst>
      <p:ext uri="{BB962C8B-B14F-4D97-AF65-F5344CB8AC3E}">
        <p14:creationId xmlns:p14="http://schemas.microsoft.com/office/powerpoint/2010/main" val="146514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4A55D8-33A9-ABD8-818E-6262B9C781FD}"/>
              </a:ext>
            </a:extLst>
          </p:cNvPr>
          <p:cNvSpPr>
            <a:spLocks noGrp="1"/>
          </p:cNvSpPr>
          <p:nvPr>
            <p:ph type="title"/>
          </p:nvPr>
        </p:nvSpPr>
        <p:spPr>
          <a:xfrm>
            <a:off x="445008" y="335143"/>
            <a:ext cx="12877800" cy="1325563"/>
          </a:xfrm>
        </p:spPr>
        <p:txBody>
          <a:bodyPr>
            <a:noAutofit/>
          </a:bodyPr>
          <a:lstStyle/>
          <a:p>
            <a:r>
              <a:rPr lang="tr-TR" sz="4000" dirty="0"/>
              <a:t>Eğitsel amaçlı arka plan yardım araçları </a:t>
            </a:r>
          </a:p>
        </p:txBody>
      </p:sp>
      <p:sp>
        <p:nvSpPr>
          <p:cNvPr id="3" name="İçerik Yer Tutucusu 2">
            <a:extLst>
              <a:ext uri="{FF2B5EF4-FFF2-40B4-BE49-F238E27FC236}">
                <a16:creationId xmlns:a16="http://schemas.microsoft.com/office/drawing/2014/main" id="{1785ADE4-2DEB-FE0B-3537-8863F5F7BA1C}"/>
              </a:ext>
            </a:extLst>
          </p:cNvPr>
          <p:cNvSpPr>
            <a:spLocks noGrp="1"/>
          </p:cNvSpPr>
          <p:nvPr>
            <p:ph idx="1"/>
          </p:nvPr>
        </p:nvSpPr>
        <p:spPr>
          <a:xfrm>
            <a:off x="5985412" y="1690607"/>
            <a:ext cx="6029804" cy="1006873"/>
          </a:xfrm>
        </p:spPr>
        <p:txBody>
          <a:bodyPr>
            <a:noAutofit/>
          </a:bodyPr>
          <a:lstStyle/>
          <a:p>
            <a:r>
              <a:rPr lang="tr-TR" dirty="0"/>
              <a:t>Site içerisinde istediğimiz etkinliği aramak için sitenin alt tarafında bir arama motoru konumlandırılmış.</a:t>
            </a:r>
          </a:p>
        </p:txBody>
      </p:sp>
      <p:pic>
        <p:nvPicPr>
          <p:cNvPr id="7" name="Resim 6" descr="metin, ekran görüntüsü, yazı tipi, tasarım içeren bir resim&#10;&#10;Yapay zeka tarafından oluşturulmuş içerik yanlış olabilir.">
            <a:extLst>
              <a:ext uri="{FF2B5EF4-FFF2-40B4-BE49-F238E27FC236}">
                <a16:creationId xmlns:a16="http://schemas.microsoft.com/office/drawing/2014/main" id="{FAEE6A32-5851-C693-F713-351CB547C435}"/>
              </a:ext>
            </a:extLst>
          </p:cNvPr>
          <p:cNvPicPr>
            <a:picLocks noChangeAspect="1"/>
          </p:cNvPicPr>
          <p:nvPr/>
        </p:nvPicPr>
        <p:blipFill>
          <a:blip r:embed="rId2"/>
          <a:stretch>
            <a:fillRect/>
          </a:stretch>
        </p:blipFill>
        <p:spPr>
          <a:xfrm>
            <a:off x="445008" y="1958714"/>
            <a:ext cx="5315692" cy="1676634"/>
          </a:xfrm>
          <a:prstGeom prst="rect">
            <a:avLst/>
          </a:prstGeom>
        </p:spPr>
      </p:pic>
      <p:pic>
        <p:nvPicPr>
          <p:cNvPr id="9" name="Resim 8" descr="metin, elektronik donanım, ekran görüntüsü, sayı, numara içeren bir resim&#10;&#10;Yapay zeka tarafından oluşturulmuş içerik yanlış olabilir.">
            <a:extLst>
              <a:ext uri="{FF2B5EF4-FFF2-40B4-BE49-F238E27FC236}">
                <a16:creationId xmlns:a16="http://schemas.microsoft.com/office/drawing/2014/main" id="{0057BC21-51DC-CDD9-424A-B01DBFED613E}"/>
              </a:ext>
            </a:extLst>
          </p:cNvPr>
          <p:cNvPicPr>
            <a:picLocks noChangeAspect="1"/>
          </p:cNvPicPr>
          <p:nvPr/>
        </p:nvPicPr>
        <p:blipFill>
          <a:blip r:embed="rId3"/>
          <a:stretch>
            <a:fillRect/>
          </a:stretch>
        </p:blipFill>
        <p:spPr>
          <a:xfrm>
            <a:off x="903068" y="3933356"/>
            <a:ext cx="4058216" cy="2553056"/>
          </a:xfrm>
          <a:prstGeom prst="rect">
            <a:avLst/>
          </a:prstGeom>
        </p:spPr>
      </p:pic>
      <p:sp>
        <p:nvSpPr>
          <p:cNvPr id="10" name="Metin kutusu 9">
            <a:extLst>
              <a:ext uri="{FF2B5EF4-FFF2-40B4-BE49-F238E27FC236}">
                <a16:creationId xmlns:a16="http://schemas.microsoft.com/office/drawing/2014/main" id="{98D7CF9F-9701-A687-6981-D2C316FF170F}"/>
              </a:ext>
            </a:extLst>
          </p:cNvPr>
          <p:cNvSpPr txBox="1"/>
          <p:nvPr/>
        </p:nvSpPr>
        <p:spPr>
          <a:xfrm>
            <a:off x="5985412" y="4411671"/>
            <a:ext cx="5916168" cy="1815882"/>
          </a:xfrm>
          <a:prstGeom prst="rect">
            <a:avLst/>
          </a:prstGeom>
          <a:noFill/>
        </p:spPr>
        <p:txBody>
          <a:bodyPr wrap="square" rtlCol="0">
            <a:spAutoFit/>
          </a:bodyPr>
          <a:lstStyle/>
          <a:p>
            <a:pPr marL="285750" indent="-285750">
              <a:buFont typeface="Arial" panose="020B0604020202020204" pitchFamily="34" charset="0"/>
              <a:buChar char="•"/>
            </a:pPr>
            <a:r>
              <a:rPr lang="tr-TR" sz="2800" dirty="0"/>
              <a:t>Sitede boşluk doldurma etkinliklerinde Fransızca klavyeye sahip olmayanlar için sanal bir klavye yardımı sunuyor. </a:t>
            </a:r>
          </a:p>
        </p:txBody>
      </p:sp>
    </p:spTree>
    <p:extLst>
      <p:ext uri="{BB962C8B-B14F-4D97-AF65-F5344CB8AC3E}">
        <p14:creationId xmlns:p14="http://schemas.microsoft.com/office/powerpoint/2010/main" val="5510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619A83-E237-DF3A-D7A6-8123F799837C}"/>
              </a:ext>
            </a:extLst>
          </p:cNvPr>
          <p:cNvSpPr>
            <a:spLocks noGrp="1"/>
          </p:cNvSpPr>
          <p:nvPr>
            <p:ph idx="1"/>
          </p:nvPr>
        </p:nvSpPr>
        <p:spPr>
          <a:xfrm>
            <a:off x="378987" y="1771281"/>
            <a:ext cx="11434025" cy="1199796"/>
          </a:xfrm>
        </p:spPr>
        <p:txBody>
          <a:bodyPr>
            <a:normAutofit/>
          </a:bodyPr>
          <a:lstStyle/>
          <a:p>
            <a:r>
              <a:rPr lang="tr-TR" sz="2800" dirty="0">
                <a:solidFill>
                  <a:schemeClr val="tx1"/>
                </a:solidFill>
              </a:rPr>
              <a:t>Ayrıca sitede bulunan diğer yardım aracı ise fiil </a:t>
            </a:r>
            <a:r>
              <a:rPr lang="tr-TR" sz="2800" dirty="0" err="1">
                <a:solidFill>
                  <a:schemeClr val="tx1"/>
                </a:solidFill>
              </a:rPr>
              <a:t>çekimleyici</a:t>
            </a:r>
            <a:r>
              <a:rPr lang="tr-TR" sz="2800" dirty="0">
                <a:solidFill>
                  <a:schemeClr val="tx1"/>
                </a:solidFill>
              </a:rPr>
              <a:t>, bu araç aynı zamanda fiillerle size egzersiz oluşturabiliyor.</a:t>
            </a:r>
          </a:p>
        </p:txBody>
      </p:sp>
      <p:pic>
        <p:nvPicPr>
          <p:cNvPr id="5" name="Resim 4">
            <a:extLst>
              <a:ext uri="{FF2B5EF4-FFF2-40B4-BE49-F238E27FC236}">
                <a16:creationId xmlns:a16="http://schemas.microsoft.com/office/drawing/2014/main" id="{C92E06E7-D50F-C882-5B11-04411442FEE6}"/>
              </a:ext>
            </a:extLst>
          </p:cNvPr>
          <p:cNvPicPr>
            <a:picLocks noChangeAspect="1"/>
          </p:cNvPicPr>
          <p:nvPr/>
        </p:nvPicPr>
        <p:blipFill>
          <a:blip r:embed="rId2"/>
          <a:stretch>
            <a:fillRect/>
          </a:stretch>
        </p:blipFill>
        <p:spPr>
          <a:xfrm>
            <a:off x="641018" y="862552"/>
            <a:ext cx="10909963" cy="678610"/>
          </a:xfrm>
          <a:prstGeom prst="rect">
            <a:avLst/>
          </a:prstGeom>
        </p:spPr>
      </p:pic>
      <p:pic>
        <p:nvPicPr>
          <p:cNvPr id="7" name="Resim 6" descr="metin, ekran görüntüsü, sayı, numara, yazı tipi içeren bir resim&#10;&#10;Yapay zeka tarafından oluşturulmuş içerik yanlış olabilir.">
            <a:extLst>
              <a:ext uri="{FF2B5EF4-FFF2-40B4-BE49-F238E27FC236}">
                <a16:creationId xmlns:a16="http://schemas.microsoft.com/office/drawing/2014/main" id="{39F4D9BE-729A-E926-CAC1-90296C7DFCF8}"/>
              </a:ext>
            </a:extLst>
          </p:cNvPr>
          <p:cNvPicPr>
            <a:picLocks noChangeAspect="1"/>
          </p:cNvPicPr>
          <p:nvPr/>
        </p:nvPicPr>
        <p:blipFill>
          <a:blip r:embed="rId3"/>
          <a:stretch>
            <a:fillRect/>
          </a:stretch>
        </p:blipFill>
        <p:spPr>
          <a:xfrm>
            <a:off x="333243" y="3201196"/>
            <a:ext cx="4892830" cy="3222654"/>
          </a:xfrm>
          <a:prstGeom prst="rect">
            <a:avLst/>
          </a:prstGeom>
        </p:spPr>
      </p:pic>
      <p:pic>
        <p:nvPicPr>
          <p:cNvPr id="9" name="Resim 8" descr="metin, ekran görüntüsü, yazı tipi, tasarım içeren bir resim&#10;&#10;Yapay zeka tarafından oluşturulmuş içerik yanlış olabilir.">
            <a:extLst>
              <a:ext uri="{FF2B5EF4-FFF2-40B4-BE49-F238E27FC236}">
                <a16:creationId xmlns:a16="http://schemas.microsoft.com/office/drawing/2014/main" id="{999D3FA2-53A6-298A-40B1-64E50A818A24}"/>
              </a:ext>
            </a:extLst>
          </p:cNvPr>
          <p:cNvPicPr>
            <a:picLocks noChangeAspect="1"/>
          </p:cNvPicPr>
          <p:nvPr/>
        </p:nvPicPr>
        <p:blipFill>
          <a:blip r:embed="rId4"/>
          <a:stretch>
            <a:fillRect/>
          </a:stretch>
        </p:blipFill>
        <p:spPr>
          <a:xfrm>
            <a:off x="5731030" y="3337560"/>
            <a:ext cx="6032896" cy="3384142"/>
          </a:xfrm>
          <a:prstGeom prst="rect">
            <a:avLst/>
          </a:prstGeom>
        </p:spPr>
      </p:pic>
    </p:spTree>
    <p:extLst>
      <p:ext uri="{BB962C8B-B14F-4D97-AF65-F5344CB8AC3E}">
        <p14:creationId xmlns:p14="http://schemas.microsoft.com/office/powerpoint/2010/main" val="37907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1F0078F-8572-73F5-917F-8C48B62C090F}"/>
              </a:ext>
            </a:extLst>
          </p:cNvPr>
          <p:cNvPicPr>
            <a:picLocks noGrp="1" noChangeAspect="1"/>
          </p:cNvPicPr>
          <p:nvPr>
            <p:ph idx="1"/>
          </p:nvPr>
        </p:nvPicPr>
        <p:blipFill>
          <a:blip r:embed="rId2"/>
          <a:stretch>
            <a:fillRect/>
          </a:stretch>
        </p:blipFill>
        <p:spPr>
          <a:xfrm>
            <a:off x="2168892" y="799349"/>
            <a:ext cx="7305563" cy="782563"/>
          </a:xfrm>
          <a:prstGeom prst="rect">
            <a:avLst/>
          </a:prstGeom>
        </p:spPr>
      </p:pic>
      <p:sp>
        <p:nvSpPr>
          <p:cNvPr id="7" name="Metin kutusu 6">
            <a:extLst>
              <a:ext uri="{FF2B5EF4-FFF2-40B4-BE49-F238E27FC236}">
                <a16:creationId xmlns:a16="http://schemas.microsoft.com/office/drawing/2014/main" id="{8071B33B-89CF-EBDE-96ED-4C2A990AA02A}"/>
              </a:ext>
            </a:extLst>
          </p:cNvPr>
          <p:cNvSpPr txBox="1"/>
          <p:nvPr/>
        </p:nvSpPr>
        <p:spPr>
          <a:xfrm>
            <a:off x="1894565" y="2458489"/>
            <a:ext cx="7854215" cy="1815882"/>
          </a:xfrm>
          <a:prstGeom prst="rect">
            <a:avLst/>
          </a:prstGeom>
          <a:noFill/>
        </p:spPr>
        <p:txBody>
          <a:bodyPr wrap="square" rtlCol="0">
            <a:spAutoFit/>
          </a:bodyPr>
          <a:lstStyle/>
          <a:p>
            <a:pPr marL="457200" indent="-457200">
              <a:buFont typeface="Wingdings" panose="05000000000000000000" pitchFamily="2" charset="2"/>
              <a:buChar char="§"/>
            </a:pPr>
            <a:r>
              <a:rPr lang="tr-TR" sz="2800" dirty="0"/>
              <a:t>Etkinliklerin üstünde bulunan buluna bu butonlar çıktı almamızı, bir arkadaşımızın mail adresine gönderme, hata bildirme ve geçerli sayfanın linkini oluşturuyor</a:t>
            </a:r>
          </a:p>
        </p:txBody>
      </p:sp>
    </p:spTree>
    <p:extLst>
      <p:ext uri="{BB962C8B-B14F-4D97-AF65-F5344CB8AC3E}">
        <p14:creationId xmlns:p14="http://schemas.microsoft.com/office/powerpoint/2010/main" val="6744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42AAB6-1098-9D21-A5B2-75B35B6B87D6}"/>
              </a:ext>
            </a:extLst>
          </p:cNvPr>
          <p:cNvSpPr>
            <a:spLocks noGrp="1"/>
          </p:cNvSpPr>
          <p:nvPr>
            <p:ph idx="1"/>
          </p:nvPr>
        </p:nvSpPr>
        <p:spPr>
          <a:xfrm>
            <a:off x="838200" y="2639441"/>
            <a:ext cx="10515600" cy="1795399"/>
          </a:xfrm>
        </p:spPr>
        <p:txBody>
          <a:bodyPr>
            <a:noAutofit/>
          </a:bodyPr>
          <a:lstStyle/>
          <a:p>
            <a:pPr marL="0" indent="0">
              <a:buNone/>
            </a:pPr>
            <a:r>
              <a:rPr lang="tr-TR" sz="3600" dirty="0"/>
              <a:t>Site yeni başlayanlar için kullanışlı, çeşitli oyunların olması bu öğrenciler için dikkat çekici ancak eğitsel videoların ve yazma alıştırmaların yokluğu bunu yeni başlayanlardan ilerisini mümkün kılmıyor. Sitede fazla reklam olması da rahatsız edici. </a:t>
            </a:r>
          </a:p>
        </p:txBody>
      </p:sp>
      <p:sp>
        <p:nvSpPr>
          <p:cNvPr id="5" name="Metin kutusu 4">
            <a:extLst>
              <a:ext uri="{FF2B5EF4-FFF2-40B4-BE49-F238E27FC236}">
                <a16:creationId xmlns:a16="http://schemas.microsoft.com/office/drawing/2014/main" id="{85A378E4-EB99-4DA5-BDB9-991F1E2C1C92}"/>
              </a:ext>
            </a:extLst>
          </p:cNvPr>
          <p:cNvSpPr txBox="1"/>
          <p:nvPr/>
        </p:nvSpPr>
        <p:spPr>
          <a:xfrm>
            <a:off x="642366" y="821174"/>
            <a:ext cx="6094476" cy="769441"/>
          </a:xfrm>
          <a:prstGeom prst="rect">
            <a:avLst/>
          </a:prstGeom>
          <a:noFill/>
        </p:spPr>
        <p:txBody>
          <a:bodyPr wrap="square">
            <a:spAutoFit/>
          </a:bodyPr>
          <a:lstStyle/>
          <a:p>
            <a:r>
              <a:rPr lang="tr-TR" sz="4400" dirty="0">
                <a:solidFill>
                  <a:schemeClr val="bg1"/>
                </a:solidFill>
              </a:rPr>
              <a:t>Sonuç olarak: </a:t>
            </a:r>
          </a:p>
        </p:txBody>
      </p:sp>
    </p:spTree>
    <p:extLst>
      <p:ext uri="{BB962C8B-B14F-4D97-AF65-F5344CB8AC3E}">
        <p14:creationId xmlns:p14="http://schemas.microsoft.com/office/powerpoint/2010/main" val="381689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0203E0B-1946-2AF2-7800-3F9EAC180149}"/>
              </a:ext>
            </a:extLst>
          </p:cNvPr>
          <p:cNvSpPr>
            <a:spLocks noGrp="1"/>
          </p:cNvSpPr>
          <p:nvPr>
            <p:ph idx="1"/>
          </p:nvPr>
        </p:nvSpPr>
        <p:spPr>
          <a:xfrm>
            <a:off x="417576" y="1743329"/>
            <a:ext cx="9220200" cy="2115439"/>
          </a:xfrm>
        </p:spPr>
        <p:txBody>
          <a:bodyPr/>
          <a:lstStyle/>
          <a:p>
            <a:r>
              <a:rPr lang="tr-TR" dirty="0"/>
              <a:t>Sitenin </a:t>
            </a:r>
            <a:r>
              <a:rPr lang="tr-TR" dirty="0" err="1"/>
              <a:t>adı:Ortholud</a:t>
            </a:r>
            <a:endParaRPr lang="tr-TR" dirty="0"/>
          </a:p>
          <a:p>
            <a:r>
              <a:rPr lang="tr-TR" dirty="0"/>
              <a:t>Sitenin web </a:t>
            </a:r>
            <a:r>
              <a:rPr lang="tr-TR" dirty="0" err="1"/>
              <a:t>adresi:https</a:t>
            </a:r>
            <a:r>
              <a:rPr lang="tr-TR" dirty="0"/>
              <a:t>://www.ortholud.com/index.html</a:t>
            </a:r>
          </a:p>
          <a:p>
            <a:r>
              <a:rPr lang="tr-TR" dirty="0"/>
              <a:t>Tasarlanma </a:t>
            </a:r>
            <a:r>
              <a:rPr lang="tr-TR" dirty="0" err="1"/>
              <a:t>tarihi:Belirtilmemiş</a:t>
            </a:r>
            <a:endParaRPr lang="tr-TR" dirty="0"/>
          </a:p>
          <a:p>
            <a:r>
              <a:rPr lang="tr-TR" dirty="0"/>
              <a:t>Ait olduğu sektör: Özel</a:t>
            </a:r>
          </a:p>
        </p:txBody>
      </p:sp>
      <p:sp>
        <p:nvSpPr>
          <p:cNvPr id="6" name="Metin kutusu 5">
            <a:extLst>
              <a:ext uri="{FF2B5EF4-FFF2-40B4-BE49-F238E27FC236}">
                <a16:creationId xmlns:a16="http://schemas.microsoft.com/office/drawing/2014/main" id="{07879858-1F77-ABF0-C5B0-C72F42F343D3}"/>
              </a:ext>
            </a:extLst>
          </p:cNvPr>
          <p:cNvSpPr txBox="1"/>
          <p:nvPr/>
        </p:nvSpPr>
        <p:spPr>
          <a:xfrm>
            <a:off x="490728" y="708712"/>
            <a:ext cx="10710672" cy="769441"/>
          </a:xfrm>
          <a:prstGeom prst="rect">
            <a:avLst/>
          </a:prstGeom>
          <a:noFill/>
        </p:spPr>
        <p:txBody>
          <a:bodyPr wrap="square" rtlCol="0">
            <a:spAutoFit/>
          </a:bodyPr>
          <a:lstStyle/>
          <a:p>
            <a:r>
              <a:rPr lang="tr-TR" sz="4400" dirty="0">
                <a:solidFill>
                  <a:schemeClr val="bg1"/>
                </a:solidFill>
              </a:rPr>
              <a:t>SİTE HAKKINDA BAZI BİLGİLER </a:t>
            </a:r>
          </a:p>
        </p:txBody>
      </p:sp>
    </p:spTree>
    <p:extLst>
      <p:ext uri="{BB962C8B-B14F-4D97-AF65-F5344CB8AC3E}">
        <p14:creationId xmlns:p14="http://schemas.microsoft.com/office/powerpoint/2010/main" val="357417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B57CED-206D-AD6B-9A52-5B956AEEBB9B}"/>
              </a:ext>
            </a:extLst>
          </p:cNvPr>
          <p:cNvSpPr>
            <a:spLocks noGrp="1"/>
          </p:cNvSpPr>
          <p:nvPr>
            <p:ph type="title"/>
          </p:nvPr>
        </p:nvSpPr>
        <p:spPr>
          <a:xfrm>
            <a:off x="581192" y="1298448"/>
            <a:ext cx="11029616" cy="417508"/>
          </a:xfrm>
        </p:spPr>
        <p:txBody>
          <a:bodyPr>
            <a:noAutofit/>
          </a:bodyPr>
          <a:lstStyle/>
          <a:p>
            <a:r>
              <a:rPr lang="tr-TR" sz="4400" dirty="0"/>
              <a:t>Güncellik</a:t>
            </a:r>
          </a:p>
        </p:txBody>
      </p:sp>
      <p:sp>
        <p:nvSpPr>
          <p:cNvPr id="3" name="İçerik Yer Tutucusu 2">
            <a:extLst>
              <a:ext uri="{FF2B5EF4-FFF2-40B4-BE49-F238E27FC236}">
                <a16:creationId xmlns:a16="http://schemas.microsoft.com/office/drawing/2014/main" id="{AAE405EC-53D9-86F5-737D-E11EC165599F}"/>
              </a:ext>
            </a:extLst>
          </p:cNvPr>
          <p:cNvSpPr>
            <a:spLocks noGrp="1"/>
          </p:cNvSpPr>
          <p:nvPr>
            <p:ph idx="1"/>
          </p:nvPr>
        </p:nvSpPr>
        <p:spPr>
          <a:xfrm>
            <a:off x="453176" y="1881249"/>
            <a:ext cx="11029615" cy="3678303"/>
          </a:xfrm>
        </p:spPr>
        <p:txBody>
          <a:bodyPr/>
          <a:lstStyle/>
          <a:p>
            <a:r>
              <a:rPr lang="tr-TR" dirty="0"/>
              <a:t>Site uzun süredir güncellenmiyor. Siteye yüklenen etkinliklerde vs. herhangi bir yüklenme tarihi belirtilmediğinden, kesin olarak ne zaman güncellemeye son verildiğini bilemiyoruz. Sadece ‘’X’’ ve ‘’Facebook’’ sosyal medya hesaplarına bakıldığında en son 2020 yılında bir paylaşım yapılmış olduğunu görüyoruz.</a:t>
            </a:r>
          </a:p>
        </p:txBody>
      </p:sp>
    </p:spTree>
    <p:extLst>
      <p:ext uri="{BB962C8B-B14F-4D97-AF65-F5344CB8AC3E}">
        <p14:creationId xmlns:p14="http://schemas.microsoft.com/office/powerpoint/2010/main" val="7758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C32664-2197-690A-94F0-4098B2EEFD28}"/>
              </a:ext>
            </a:extLst>
          </p:cNvPr>
          <p:cNvSpPr>
            <a:spLocks noGrp="1"/>
          </p:cNvSpPr>
          <p:nvPr>
            <p:ph type="title"/>
          </p:nvPr>
        </p:nvSpPr>
        <p:spPr/>
        <p:txBody>
          <a:bodyPr>
            <a:normAutofit/>
          </a:bodyPr>
          <a:lstStyle/>
          <a:p>
            <a:r>
              <a:rPr lang="tr-TR" sz="4400" dirty="0"/>
              <a:t>İŞLENEN DOKÜMAN TÜRLERİ:</a:t>
            </a:r>
          </a:p>
        </p:txBody>
      </p:sp>
      <p:sp>
        <p:nvSpPr>
          <p:cNvPr id="3" name="İçerik Yer Tutucusu 2">
            <a:extLst>
              <a:ext uri="{FF2B5EF4-FFF2-40B4-BE49-F238E27FC236}">
                <a16:creationId xmlns:a16="http://schemas.microsoft.com/office/drawing/2014/main" id="{9D31782B-5BFD-AABA-C971-42559A76CF40}"/>
              </a:ext>
            </a:extLst>
          </p:cNvPr>
          <p:cNvSpPr>
            <a:spLocks noGrp="1"/>
          </p:cNvSpPr>
          <p:nvPr>
            <p:ph idx="1"/>
          </p:nvPr>
        </p:nvSpPr>
        <p:spPr>
          <a:xfrm>
            <a:off x="838200" y="1825625"/>
            <a:ext cx="10515600" cy="762127"/>
          </a:xfrm>
        </p:spPr>
        <p:txBody>
          <a:bodyPr>
            <a:normAutofit/>
          </a:bodyPr>
          <a:lstStyle/>
          <a:p>
            <a:r>
              <a:rPr lang="tr-TR" dirty="0"/>
              <a:t>Sitede ses, görsel ve metin dokümanları kullanılmaktadır. En çok ses ve görsel bulunmaktadır</a:t>
            </a:r>
          </a:p>
        </p:txBody>
      </p:sp>
      <p:pic>
        <p:nvPicPr>
          <p:cNvPr id="5" name="Resim 4" descr="metin, ekran görüntüsü, yazı tipi, doküman, belge içeren bir resim&#10;&#10;Yapay zeka tarafından oluşturulmuş içerik yanlış olabilir.">
            <a:extLst>
              <a:ext uri="{FF2B5EF4-FFF2-40B4-BE49-F238E27FC236}">
                <a16:creationId xmlns:a16="http://schemas.microsoft.com/office/drawing/2014/main" id="{D69C75BB-FCB5-1CD0-2A0A-843FB58F4114}"/>
              </a:ext>
            </a:extLst>
          </p:cNvPr>
          <p:cNvPicPr>
            <a:picLocks noChangeAspect="1"/>
          </p:cNvPicPr>
          <p:nvPr/>
        </p:nvPicPr>
        <p:blipFill>
          <a:blip r:embed="rId2"/>
          <a:stretch>
            <a:fillRect/>
          </a:stretch>
        </p:blipFill>
        <p:spPr>
          <a:xfrm>
            <a:off x="1125135" y="2722689"/>
            <a:ext cx="3716402" cy="3230271"/>
          </a:xfrm>
          <a:prstGeom prst="rect">
            <a:avLst/>
          </a:prstGeom>
        </p:spPr>
      </p:pic>
      <p:pic>
        <p:nvPicPr>
          <p:cNvPr id="9" name="Resim 8" descr="metin, ekran görüntüsü, çizgi film içeren bir resim&#10;&#10;Yapay zeka tarafından oluşturulmuş içerik yanlış olabilir.">
            <a:extLst>
              <a:ext uri="{FF2B5EF4-FFF2-40B4-BE49-F238E27FC236}">
                <a16:creationId xmlns:a16="http://schemas.microsoft.com/office/drawing/2014/main" id="{9F2F679E-C2AE-1206-3D64-0210D9797FEC}"/>
              </a:ext>
            </a:extLst>
          </p:cNvPr>
          <p:cNvPicPr>
            <a:picLocks noChangeAspect="1"/>
          </p:cNvPicPr>
          <p:nvPr/>
        </p:nvPicPr>
        <p:blipFill>
          <a:blip r:embed="rId3"/>
          <a:srcRect t="-5092" b="5092"/>
          <a:stretch>
            <a:fillRect/>
          </a:stretch>
        </p:blipFill>
        <p:spPr>
          <a:xfrm>
            <a:off x="6210496" y="2977298"/>
            <a:ext cx="4638877" cy="2585902"/>
          </a:xfrm>
          <a:prstGeom prst="rect">
            <a:avLst/>
          </a:prstGeom>
        </p:spPr>
      </p:pic>
    </p:spTree>
    <p:extLst>
      <p:ext uri="{BB962C8B-B14F-4D97-AF65-F5344CB8AC3E}">
        <p14:creationId xmlns:p14="http://schemas.microsoft.com/office/powerpoint/2010/main" val="257221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yve içeren bir resim&#10;&#10;Yapay zeka tarafından oluşturulmuş içerik yanlış olabilir.">
            <a:extLst>
              <a:ext uri="{FF2B5EF4-FFF2-40B4-BE49-F238E27FC236}">
                <a16:creationId xmlns:a16="http://schemas.microsoft.com/office/drawing/2014/main" id="{C7699963-1A01-DC3E-2C8F-C8AB1FD0C654}"/>
              </a:ext>
            </a:extLst>
          </p:cNvPr>
          <p:cNvPicPr>
            <a:picLocks noChangeAspect="1"/>
          </p:cNvPicPr>
          <p:nvPr/>
        </p:nvPicPr>
        <p:blipFill>
          <a:blip r:embed="rId2"/>
          <a:stretch>
            <a:fillRect/>
          </a:stretch>
        </p:blipFill>
        <p:spPr>
          <a:xfrm>
            <a:off x="911194" y="2066115"/>
            <a:ext cx="5061035" cy="3722725"/>
          </a:xfrm>
          <a:prstGeom prst="rect">
            <a:avLst/>
          </a:prstGeom>
        </p:spPr>
      </p:pic>
      <p:pic>
        <p:nvPicPr>
          <p:cNvPr id="5" name="Resim 4" descr="metin, ekran görüntüsü, yazı tipi, sayı, numara içeren bir resim&#10;&#10;Yapay zeka tarafından oluşturulmuş içerik yanlış olabilir.">
            <a:extLst>
              <a:ext uri="{FF2B5EF4-FFF2-40B4-BE49-F238E27FC236}">
                <a16:creationId xmlns:a16="http://schemas.microsoft.com/office/drawing/2014/main" id="{B7E9AB0E-419C-9F01-C753-5A0F5591B128}"/>
              </a:ext>
            </a:extLst>
          </p:cNvPr>
          <p:cNvPicPr>
            <a:picLocks noChangeAspect="1"/>
          </p:cNvPicPr>
          <p:nvPr/>
        </p:nvPicPr>
        <p:blipFill>
          <a:blip r:embed="rId3"/>
          <a:stretch>
            <a:fillRect/>
          </a:stretch>
        </p:blipFill>
        <p:spPr>
          <a:xfrm>
            <a:off x="6622108" y="2066115"/>
            <a:ext cx="5061035" cy="3722725"/>
          </a:xfrm>
          <a:prstGeom prst="rect">
            <a:avLst/>
          </a:prstGeom>
        </p:spPr>
      </p:pic>
    </p:spTree>
    <p:extLst>
      <p:ext uri="{BB962C8B-B14F-4D97-AF65-F5344CB8AC3E}">
        <p14:creationId xmlns:p14="http://schemas.microsoft.com/office/powerpoint/2010/main" val="256800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4236C0-C578-899A-853E-BA040D5655E2}"/>
              </a:ext>
            </a:extLst>
          </p:cNvPr>
          <p:cNvSpPr>
            <a:spLocks noGrp="1"/>
          </p:cNvSpPr>
          <p:nvPr>
            <p:ph type="title"/>
          </p:nvPr>
        </p:nvSpPr>
        <p:spPr/>
        <p:txBody>
          <a:bodyPr/>
          <a:lstStyle/>
          <a:p>
            <a:r>
              <a:rPr lang="tr-TR" dirty="0"/>
              <a:t>Eğitsel Özellikler</a:t>
            </a:r>
          </a:p>
        </p:txBody>
      </p:sp>
      <p:sp>
        <p:nvSpPr>
          <p:cNvPr id="3" name="İçerik Yer Tutucusu 2">
            <a:extLst>
              <a:ext uri="{FF2B5EF4-FFF2-40B4-BE49-F238E27FC236}">
                <a16:creationId xmlns:a16="http://schemas.microsoft.com/office/drawing/2014/main" id="{EF52EE71-8EA5-1918-22DE-B83C5DB83C67}"/>
              </a:ext>
            </a:extLst>
          </p:cNvPr>
          <p:cNvSpPr>
            <a:spLocks noGrp="1"/>
          </p:cNvSpPr>
          <p:nvPr>
            <p:ph idx="1"/>
          </p:nvPr>
        </p:nvSpPr>
        <p:spPr/>
        <p:txBody>
          <a:bodyPr/>
          <a:lstStyle/>
          <a:p>
            <a:r>
              <a:rPr lang="tr-TR" dirty="0"/>
              <a:t>Sitenin hedef dili </a:t>
            </a:r>
            <a:r>
              <a:rPr lang="tr-TR" dirty="0" err="1"/>
              <a:t>Fransızca’dır</a:t>
            </a:r>
            <a:r>
              <a:rPr lang="tr-TR" dirty="0"/>
              <a:t> ama ok üzerinde durulmasa da İngilizce kelime etkinlikleri bulunmakta ama çok </a:t>
            </a:r>
            <a:r>
              <a:rPr lang="tr-TR" dirty="0" err="1"/>
              <a:t>kısıtlı.Genel</a:t>
            </a:r>
            <a:r>
              <a:rPr lang="tr-TR" dirty="0"/>
              <a:t> Fransızca odaklıdır; Hedef kitlesi yeni başlayanlardır düzeyi ise başlangıç ve orta.</a:t>
            </a:r>
          </a:p>
          <a:p>
            <a:r>
              <a:rPr lang="tr-TR" dirty="0"/>
              <a:t>Sözlü anlama, Yazılı anlatım, yazılı anlatım içermektedir. Sözlü dil bulunmamaktadır.</a:t>
            </a:r>
          </a:p>
        </p:txBody>
      </p:sp>
    </p:spTree>
    <p:extLst>
      <p:ext uri="{BB962C8B-B14F-4D97-AF65-F5344CB8AC3E}">
        <p14:creationId xmlns:p14="http://schemas.microsoft.com/office/powerpoint/2010/main" val="177725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E9A48C-6FD2-08A2-F3AB-44B97E9BD36A}"/>
              </a:ext>
            </a:extLst>
          </p:cNvPr>
          <p:cNvSpPr>
            <a:spLocks noGrp="1"/>
          </p:cNvSpPr>
          <p:nvPr>
            <p:ph type="title"/>
          </p:nvPr>
        </p:nvSpPr>
        <p:spPr>
          <a:xfrm>
            <a:off x="3652626" y="530216"/>
            <a:ext cx="5485598" cy="565484"/>
          </a:xfrm>
        </p:spPr>
        <p:txBody>
          <a:bodyPr/>
          <a:lstStyle/>
          <a:p>
            <a:r>
              <a:rPr lang="tr-TR" dirty="0"/>
              <a:t>Alıştırmalar / Etkinlikler  </a:t>
            </a:r>
          </a:p>
        </p:txBody>
      </p:sp>
      <p:pic>
        <p:nvPicPr>
          <p:cNvPr id="5" name="Resim 4" descr="metin, ekran görüntüsü, yazı tipi, sayı, numara içeren bir resim&#10;&#10;Yapay zeka tarafından oluşturulmuş içerik yanlış olabilir.">
            <a:extLst>
              <a:ext uri="{FF2B5EF4-FFF2-40B4-BE49-F238E27FC236}">
                <a16:creationId xmlns:a16="http://schemas.microsoft.com/office/drawing/2014/main" id="{7C98E754-F0D9-8BCB-A1F2-116B9EFCAEEF}"/>
              </a:ext>
            </a:extLst>
          </p:cNvPr>
          <p:cNvPicPr>
            <a:picLocks noChangeAspect="1"/>
          </p:cNvPicPr>
          <p:nvPr/>
        </p:nvPicPr>
        <p:blipFill>
          <a:blip r:embed="rId2"/>
          <a:stretch>
            <a:fillRect/>
          </a:stretch>
        </p:blipFill>
        <p:spPr>
          <a:xfrm>
            <a:off x="952127" y="2183972"/>
            <a:ext cx="3971921" cy="4432434"/>
          </a:xfrm>
          <a:prstGeom prst="rect">
            <a:avLst/>
          </a:prstGeom>
        </p:spPr>
      </p:pic>
      <p:pic>
        <p:nvPicPr>
          <p:cNvPr id="7" name="Resim 6" descr="metin, ekran görüntüsü, yazı tipi, sayı, numara içeren bir resim&#10;&#10;Yapay zeka tarafından oluşturulmuş içerik yanlış olabilir.">
            <a:extLst>
              <a:ext uri="{FF2B5EF4-FFF2-40B4-BE49-F238E27FC236}">
                <a16:creationId xmlns:a16="http://schemas.microsoft.com/office/drawing/2014/main" id="{6E048D33-FB49-04A1-8296-210E6477AFD8}"/>
              </a:ext>
            </a:extLst>
          </p:cNvPr>
          <p:cNvPicPr>
            <a:picLocks noChangeAspect="1"/>
          </p:cNvPicPr>
          <p:nvPr/>
        </p:nvPicPr>
        <p:blipFill>
          <a:blip r:embed="rId3"/>
          <a:stretch>
            <a:fillRect/>
          </a:stretch>
        </p:blipFill>
        <p:spPr>
          <a:xfrm>
            <a:off x="6268623" y="2046812"/>
            <a:ext cx="5231481" cy="4280972"/>
          </a:xfrm>
          <a:prstGeom prst="rect">
            <a:avLst/>
          </a:prstGeom>
        </p:spPr>
      </p:pic>
      <p:sp>
        <p:nvSpPr>
          <p:cNvPr id="8" name="Metin kutusu 7">
            <a:extLst>
              <a:ext uri="{FF2B5EF4-FFF2-40B4-BE49-F238E27FC236}">
                <a16:creationId xmlns:a16="http://schemas.microsoft.com/office/drawing/2014/main" id="{087A472C-31CB-211C-F320-948F5E201AF3}"/>
              </a:ext>
            </a:extLst>
          </p:cNvPr>
          <p:cNvSpPr txBox="1"/>
          <p:nvPr/>
        </p:nvSpPr>
        <p:spPr>
          <a:xfrm>
            <a:off x="1854523" y="1270504"/>
            <a:ext cx="2167128" cy="369332"/>
          </a:xfrm>
          <a:prstGeom prst="rect">
            <a:avLst/>
          </a:prstGeom>
          <a:noFill/>
        </p:spPr>
        <p:txBody>
          <a:bodyPr wrap="square" rtlCol="0">
            <a:spAutoFit/>
          </a:bodyPr>
          <a:lstStyle/>
          <a:p>
            <a:r>
              <a:rPr lang="tr-TR" dirty="0">
                <a:solidFill>
                  <a:schemeClr val="bg1"/>
                </a:solidFill>
              </a:rPr>
              <a:t>Boşluk Doldurma</a:t>
            </a:r>
          </a:p>
        </p:txBody>
      </p:sp>
      <p:sp>
        <p:nvSpPr>
          <p:cNvPr id="9" name="Metin kutusu 8">
            <a:extLst>
              <a:ext uri="{FF2B5EF4-FFF2-40B4-BE49-F238E27FC236}">
                <a16:creationId xmlns:a16="http://schemas.microsoft.com/office/drawing/2014/main" id="{BB86DA22-46FD-D8EA-F062-090A23786D4F}"/>
              </a:ext>
            </a:extLst>
          </p:cNvPr>
          <p:cNvSpPr txBox="1"/>
          <p:nvPr/>
        </p:nvSpPr>
        <p:spPr>
          <a:xfrm>
            <a:off x="7141464" y="1201924"/>
            <a:ext cx="4358640" cy="369332"/>
          </a:xfrm>
          <a:prstGeom prst="rect">
            <a:avLst/>
          </a:prstGeom>
          <a:noFill/>
        </p:spPr>
        <p:txBody>
          <a:bodyPr wrap="square" rtlCol="0">
            <a:spAutoFit/>
          </a:bodyPr>
          <a:lstStyle/>
          <a:p>
            <a:r>
              <a:rPr lang="tr-TR" dirty="0">
                <a:solidFill>
                  <a:schemeClr val="bg1"/>
                </a:solidFill>
              </a:rPr>
              <a:t>Sürükleyip Bırakma/ Eşleştirme</a:t>
            </a:r>
          </a:p>
        </p:txBody>
      </p:sp>
    </p:spTree>
    <p:extLst>
      <p:ext uri="{BB962C8B-B14F-4D97-AF65-F5344CB8AC3E}">
        <p14:creationId xmlns:p14="http://schemas.microsoft.com/office/powerpoint/2010/main" val="424769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tasarım içeren bir resim&#10;&#10;Yapay zeka tarafından oluşturulmuş içerik yanlış olabilir.">
            <a:extLst>
              <a:ext uri="{FF2B5EF4-FFF2-40B4-BE49-F238E27FC236}">
                <a16:creationId xmlns:a16="http://schemas.microsoft.com/office/drawing/2014/main" id="{0400DEC0-8703-5B79-4CFF-B0E60D2656A4}"/>
              </a:ext>
            </a:extLst>
          </p:cNvPr>
          <p:cNvPicPr>
            <a:picLocks noChangeAspect="1"/>
          </p:cNvPicPr>
          <p:nvPr/>
        </p:nvPicPr>
        <p:blipFill>
          <a:blip r:embed="rId2"/>
          <a:stretch>
            <a:fillRect/>
          </a:stretch>
        </p:blipFill>
        <p:spPr>
          <a:xfrm>
            <a:off x="2537916" y="1888490"/>
            <a:ext cx="7116168" cy="4544059"/>
          </a:xfrm>
          <a:prstGeom prst="rect">
            <a:avLst/>
          </a:prstGeom>
        </p:spPr>
      </p:pic>
      <p:sp>
        <p:nvSpPr>
          <p:cNvPr id="6" name="Metin kutusu 5">
            <a:extLst>
              <a:ext uri="{FF2B5EF4-FFF2-40B4-BE49-F238E27FC236}">
                <a16:creationId xmlns:a16="http://schemas.microsoft.com/office/drawing/2014/main" id="{09455695-EC92-8234-E783-1B75FC237D8C}"/>
              </a:ext>
            </a:extLst>
          </p:cNvPr>
          <p:cNvSpPr txBox="1"/>
          <p:nvPr/>
        </p:nvSpPr>
        <p:spPr>
          <a:xfrm>
            <a:off x="3179064" y="841247"/>
            <a:ext cx="5833872" cy="769441"/>
          </a:xfrm>
          <a:prstGeom prst="rect">
            <a:avLst/>
          </a:prstGeom>
          <a:noFill/>
        </p:spPr>
        <p:txBody>
          <a:bodyPr wrap="square" rtlCol="0">
            <a:spAutoFit/>
          </a:bodyPr>
          <a:lstStyle/>
          <a:p>
            <a:pPr algn="ctr"/>
            <a:r>
              <a:rPr lang="tr-TR" sz="4400" dirty="0">
                <a:solidFill>
                  <a:schemeClr val="bg1"/>
                </a:solidFill>
              </a:rPr>
              <a:t>Çoktan Seçmeli</a:t>
            </a:r>
          </a:p>
        </p:txBody>
      </p:sp>
    </p:spTree>
    <p:extLst>
      <p:ext uri="{BB962C8B-B14F-4D97-AF65-F5344CB8AC3E}">
        <p14:creationId xmlns:p14="http://schemas.microsoft.com/office/powerpoint/2010/main" val="146009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diyagram, ekran görüntüsü, çizgi içeren bir resim&#10;&#10;Yapay zeka tarafından oluşturulmuş içerik yanlış olabilir.">
            <a:extLst>
              <a:ext uri="{FF2B5EF4-FFF2-40B4-BE49-F238E27FC236}">
                <a16:creationId xmlns:a16="http://schemas.microsoft.com/office/drawing/2014/main" id="{E4AE7C24-5F6B-F6B3-9741-F6190BECD2FF}"/>
              </a:ext>
            </a:extLst>
          </p:cNvPr>
          <p:cNvPicPr>
            <a:picLocks noChangeAspect="1"/>
          </p:cNvPicPr>
          <p:nvPr/>
        </p:nvPicPr>
        <p:blipFill>
          <a:blip r:embed="rId2"/>
          <a:stretch>
            <a:fillRect/>
          </a:stretch>
        </p:blipFill>
        <p:spPr>
          <a:xfrm>
            <a:off x="688030" y="2023459"/>
            <a:ext cx="4628426" cy="4164394"/>
          </a:xfrm>
          <a:prstGeom prst="rect">
            <a:avLst/>
          </a:prstGeom>
        </p:spPr>
      </p:pic>
      <p:pic>
        <p:nvPicPr>
          <p:cNvPr id="7" name="Resim 6" descr="metin, ekran görüntüsü, grafik tasarım, tasarım içeren bir resim&#10;&#10;Yapay zeka tarafından oluşturulmuş içerik yanlış olabilir.">
            <a:extLst>
              <a:ext uri="{FF2B5EF4-FFF2-40B4-BE49-F238E27FC236}">
                <a16:creationId xmlns:a16="http://schemas.microsoft.com/office/drawing/2014/main" id="{A7B9186C-F284-5963-87F2-FB6ED18B2A13}"/>
              </a:ext>
            </a:extLst>
          </p:cNvPr>
          <p:cNvPicPr>
            <a:picLocks noChangeAspect="1"/>
          </p:cNvPicPr>
          <p:nvPr/>
        </p:nvPicPr>
        <p:blipFill>
          <a:blip r:embed="rId3"/>
          <a:stretch>
            <a:fillRect/>
          </a:stretch>
        </p:blipFill>
        <p:spPr>
          <a:xfrm>
            <a:off x="6096000" y="2023459"/>
            <a:ext cx="5787681" cy="4646448"/>
          </a:xfrm>
          <a:prstGeom prst="rect">
            <a:avLst/>
          </a:prstGeom>
        </p:spPr>
      </p:pic>
      <p:sp>
        <p:nvSpPr>
          <p:cNvPr id="8" name="Metin kutusu 7">
            <a:extLst>
              <a:ext uri="{FF2B5EF4-FFF2-40B4-BE49-F238E27FC236}">
                <a16:creationId xmlns:a16="http://schemas.microsoft.com/office/drawing/2014/main" id="{C7DA68C2-44E0-49A0-3D53-5C3A91949CF8}"/>
              </a:ext>
            </a:extLst>
          </p:cNvPr>
          <p:cNvSpPr txBox="1"/>
          <p:nvPr/>
        </p:nvSpPr>
        <p:spPr>
          <a:xfrm>
            <a:off x="1496568" y="886968"/>
            <a:ext cx="9198864" cy="769441"/>
          </a:xfrm>
          <a:prstGeom prst="rect">
            <a:avLst/>
          </a:prstGeom>
          <a:noFill/>
        </p:spPr>
        <p:txBody>
          <a:bodyPr wrap="square" rtlCol="0">
            <a:spAutoFit/>
          </a:bodyPr>
          <a:lstStyle/>
          <a:p>
            <a:pPr algn="ctr"/>
            <a:r>
              <a:rPr lang="tr-TR" sz="4400" dirty="0">
                <a:solidFill>
                  <a:schemeClr val="bg1"/>
                </a:solidFill>
              </a:rPr>
              <a:t>Bulmaca/Adam Asmaca </a:t>
            </a:r>
          </a:p>
        </p:txBody>
      </p:sp>
    </p:spTree>
    <p:extLst>
      <p:ext uri="{BB962C8B-B14F-4D97-AF65-F5344CB8AC3E}">
        <p14:creationId xmlns:p14="http://schemas.microsoft.com/office/powerpoint/2010/main" val="1809887765"/>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TM03457464[[fn=Kar Payı]]</Template>
  <TotalTime>256</TotalTime>
  <Words>410</Words>
  <Application>Microsoft Office PowerPoint</Application>
  <PresentationFormat>Geniş ekran</PresentationFormat>
  <Paragraphs>34</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Gill Sans MT</vt:lpstr>
      <vt:lpstr>Wingdings</vt:lpstr>
      <vt:lpstr>Wingdings 2</vt:lpstr>
      <vt:lpstr>Kar Payı</vt:lpstr>
      <vt:lpstr>PowerPoint Sunusu</vt:lpstr>
      <vt:lpstr>PowerPoint Sunusu</vt:lpstr>
      <vt:lpstr>Güncellik</vt:lpstr>
      <vt:lpstr>İŞLENEN DOKÜMAN TÜRLERİ:</vt:lpstr>
      <vt:lpstr>PowerPoint Sunusu</vt:lpstr>
      <vt:lpstr>Eğitsel Özellikler</vt:lpstr>
      <vt:lpstr>Alıştırmalar / Etkinlikler  </vt:lpstr>
      <vt:lpstr>PowerPoint Sunusu</vt:lpstr>
      <vt:lpstr>PowerPoint Sunusu</vt:lpstr>
      <vt:lpstr>PowerPoint Sunusu</vt:lpstr>
      <vt:lpstr>İşlevsel Yönlendirme</vt:lpstr>
      <vt:lpstr>Sitenin altında ise başlık yerine direkt konuya götüren bağlantılar bulunmakta.</vt:lpstr>
      <vt:lpstr>PowerPoint Sunusu</vt:lpstr>
      <vt:lpstr>PowerPoint Sunusu</vt:lpstr>
      <vt:lpstr>Eğitsel amaçlı arka plan yardım araçları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Uğur Kaya</dc:creator>
  <cp:lastModifiedBy>.</cp:lastModifiedBy>
  <cp:revision>2</cp:revision>
  <dcterms:created xsi:type="dcterms:W3CDTF">2025-12-24T09:32:17Z</dcterms:created>
  <dcterms:modified xsi:type="dcterms:W3CDTF">2025-12-27T10:43:13Z</dcterms:modified>
</cp:coreProperties>
</file>